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84" r:id="rId4"/>
    <p:sldId id="299" r:id="rId5"/>
    <p:sldId id="300" r:id="rId6"/>
    <p:sldId id="301" r:id="rId7"/>
    <p:sldId id="302" r:id="rId8"/>
    <p:sldId id="291" r:id="rId9"/>
    <p:sldId id="298" r:id="rId10"/>
    <p:sldId id="307" r:id="rId11"/>
    <p:sldId id="308" r:id="rId12"/>
    <p:sldId id="260" r:id="rId13"/>
    <p:sldId id="288" r:id="rId14"/>
    <p:sldId id="310" r:id="rId15"/>
    <p:sldId id="281" r:id="rId16"/>
    <p:sldId id="282" r:id="rId17"/>
    <p:sldId id="297" r:id="rId18"/>
    <p:sldId id="303" r:id="rId19"/>
    <p:sldId id="309" r:id="rId20"/>
    <p:sldId id="304" r:id="rId21"/>
    <p:sldId id="305" r:id="rId22"/>
    <p:sldId id="306" r:id="rId23"/>
    <p:sldId id="292" r:id="rId24"/>
    <p:sldId id="293" r:id="rId25"/>
    <p:sldId id="294" r:id="rId26"/>
    <p:sldId id="311" r:id="rId27"/>
    <p:sldId id="283" r:id="rId28"/>
    <p:sldId id="289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75F0C9D-3048-07D3-AE01-61BEE0FC680F}" name="Zachary Andreasen" initials="ZA" userId="S::za635397@ucf.edu::20c14940-7841-4254-aab9-cd88728757c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D0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8EF378-A6AE-4369-9ABC-7CBA77A3F3D0}" v="3163" dt="2026-04-20T03:45:48.2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achary Andreasen" userId="20c14940-7841-4254-aab9-cd88728757c0" providerId="ADAL" clId="{2F4AA973-B936-439C-AD82-97A6EA4348AD}"/>
    <pc:docChg chg="undo custSel addSld delSld modSld sldOrd">
      <pc:chgData name="Zachary Andreasen" userId="20c14940-7841-4254-aab9-cd88728757c0" providerId="ADAL" clId="{2F4AA973-B936-439C-AD82-97A6EA4348AD}" dt="2026-04-20T03:45:48.286" v="6845" actId="14"/>
      <pc:docMkLst>
        <pc:docMk/>
      </pc:docMkLst>
      <pc:sldChg chg="add">
        <pc:chgData name="Zachary Andreasen" userId="20c14940-7841-4254-aab9-cd88728757c0" providerId="ADAL" clId="{2F4AA973-B936-439C-AD82-97A6EA4348AD}" dt="2026-04-14T16:59:38.707" v="0"/>
        <pc:sldMkLst>
          <pc:docMk/>
          <pc:sldMk cId="1210139243" sldId="257"/>
        </pc:sldMkLst>
      </pc:sldChg>
      <pc:sldChg chg="modSp add mod">
        <pc:chgData name="Zachary Andreasen" userId="20c14940-7841-4254-aab9-cd88728757c0" providerId="ADAL" clId="{2F4AA973-B936-439C-AD82-97A6EA4348AD}" dt="2026-04-16T00:22:51.649" v="3121" actId="20577"/>
        <pc:sldMkLst>
          <pc:docMk/>
          <pc:sldMk cId="1770144762" sldId="259"/>
        </pc:sldMkLst>
        <pc:spChg chg="mod">
          <ac:chgData name="Zachary Andreasen" userId="20c14940-7841-4254-aab9-cd88728757c0" providerId="ADAL" clId="{2F4AA973-B936-439C-AD82-97A6EA4348AD}" dt="2026-04-16T00:22:51.649" v="3121" actId="20577"/>
          <ac:spMkLst>
            <pc:docMk/>
            <pc:sldMk cId="1770144762" sldId="259"/>
            <ac:spMk id="3" creationId="{17CBCDC1-2E6A-809E-C407-E41F2E352014}"/>
          </ac:spMkLst>
        </pc:spChg>
      </pc:sldChg>
      <pc:sldChg chg="addSp modSp new mod">
        <pc:chgData name="Zachary Andreasen" userId="20c14940-7841-4254-aab9-cd88728757c0" providerId="ADAL" clId="{2F4AA973-B936-439C-AD82-97A6EA4348AD}" dt="2026-04-16T02:42:52.912" v="6004" actId="1076"/>
        <pc:sldMkLst>
          <pc:docMk/>
          <pc:sldMk cId="1737321215" sldId="260"/>
        </pc:sldMkLst>
        <pc:spChg chg="mod">
          <ac:chgData name="Zachary Andreasen" userId="20c14940-7841-4254-aab9-cd88728757c0" providerId="ADAL" clId="{2F4AA973-B936-439C-AD82-97A6EA4348AD}" dt="2026-04-14T17:05:15.009" v="52" actId="20577"/>
          <ac:spMkLst>
            <pc:docMk/>
            <pc:sldMk cId="1737321215" sldId="260"/>
            <ac:spMk id="2" creationId="{3959E51F-E730-5C40-EB19-8D1AA63E0AC1}"/>
          </ac:spMkLst>
        </pc:spChg>
        <pc:picChg chg="add mod">
          <ac:chgData name="Zachary Andreasen" userId="20c14940-7841-4254-aab9-cd88728757c0" providerId="ADAL" clId="{2F4AA973-B936-439C-AD82-97A6EA4348AD}" dt="2026-04-16T02:42:52.912" v="6004" actId="1076"/>
          <ac:picMkLst>
            <pc:docMk/>
            <pc:sldMk cId="1737321215" sldId="260"/>
            <ac:picMk id="6" creationId="{9A64EA5F-F36C-F6A8-478E-B61451804F98}"/>
          </ac:picMkLst>
        </pc:picChg>
      </pc:sldChg>
      <pc:sldChg chg="addSp delSp modSp add mod">
        <pc:chgData name="Zachary Andreasen" userId="20c14940-7841-4254-aab9-cd88728757c0" providerId="ADAL" clId="{2F4AA973-B936-439C-AD82-97A6EA4348AD}" dt="2026-04-16T03:21:24.454" v="6600" actId="20577"/>
        <pc:sldMkLst>
          <pc:docMk/>
          <pc:sldMk cId="3070492942" sldId="281"/>
        </pc:sldMkLst>
        <pc:spChg chg="mod">
          <ac:chgData name="Zachary Andreasen" userId="20c14940-7841-4254-aab9-cd88728757c0" providerId="ADAL" clId="{2F4AA973-B936-439C-AD82-97A6EA4348AD}" dt="2026-04-14T17:07:07.187" v="69" actId="20577"/>
          <ac:spMkLst>
            <pc:docMk/>
            <pc:sldMk cId="3070492942" sldId="281"/>
            <ac:spMk id="2" creationId="{47607271-1B05-AE70-C58B-42B4F2719300}"/>
          </ac:spMkLst>
        </pc:spChg>
        <pc:spChg chg="add mod">
          <ac:chgData name="Zachary Andreasen" userId="20c14940-7841-4254-aab9-cd88728757c0" providerId="ADAL" clId="{2F4AA973-B936-439C-AD82-97A6EA4348AD}" dt="2026-04-16T03:21:24.454" v="6600" actId="20577"/>
          <ac:spMkLst>
            <pc:docMk/>
            <pc:sldMk cId="3070492942" sldId="281"/>
            <ac:spMk id="4" creationId="{683BE34B-3E60-9561-0C54-0FC49CCFA191}"/>
          </ac:spMkLst>
        </pc:spChg>
        <pc:picChg chg="mod">
          <ac:chgData name="Zachary Andreasen" userId="20c14940-7841-4254-aab9-cd88728757c0" providerId="ADAL" clId="{2F4AA973-B936-439C-AD82-97A6EA4348AD}" dt="2026-04-14T17:08:21.313" v="120" actId="1076"/>
          <ac:picMkLst>
            <pc:docMk/>
            <pc:sldMk cId="3070492942" sldId="281"/>
            <ac:picMk id="10" creationId="{B47B578E-15B6-ECF3-CF17-E96A982336BD}"/>
          </ac:picMkLst>
        </pc:picChg>
        <pc:picChg chg="mod">
          <ac:chgData name="Zachary Andreasen" userId="20c14940-7841-4254-aab9-cd88728757c0" providerId="ADAL" clId="{2F4AA973-B936-439C-AD82-97A6EA4348AD}" dt="2026-04-14T17:07:45.077" v="118" actId="1076"/>
          <ac:picMkLst>
            <pc:docMk/>
            <pc:sldMk cId="3070492942" sldId="281"/>
            <ac:picMk id="1027" creationId="{DC929439-B7B7-53E8-F93A-C30916D4F20C}"/>
          </ac:picMkLst>
        </pc:picChg>
      </pc:sldChg>
      <pc:sldChg chg="addSp delSp modSp add mod">
        <pc:chgData name="Zachary Andreasen" userId="20c14940-7841-4254-aab9-cd88728757c0" providerId="ADAL" clId="{2F4AA973-B936-439C-AD82-97A6EA4348AD}" dt="2026-04-16T02:26:18.875" v="5671" actId="20577"/>
        <pc:sldMkLst>
          <pc:docMk/>
          <pc:sldMk cId="2266721845" sldId="282"/>
        </pc:sldMkLst>
        <pc:spChg chg="mod">
          <ac:chgData name="Zachary Andreasen" userId="20c14940-7841-4254-aab9-cd88728757c0" providerId="ADAL" clId="{2F4AA973-B936-439C-AD82-97A6EA4348AD}" dt="2026-04-14T17:07:23.876" v="113" actId="20577"/>
          <ac:spMkLst>
            <pc:docMk/>
            <pc:sldMk cId="2266721845" sldId="282"/>
            <ac:spMk id="2" creationId="{F14F0791-116B-D349-B51C-EDBB1D0E6E6B}"/>
          </ac:spMkLst>
        </pc:spChg>
        <pc:spChg chg="add mod">
          <ac:chgData name="Zachary Andreasen" userId="20c14940-7841-4254-aab9-cd88728757c0" providerId="ADAL" clId="{2F4AA973-B936-439C-AD82-97A6EA4348AD}" dt="2026-04-16T02:26:18.875" v="5671" actId="20577"/>
          <ac:spMkLst>
            <pc:docMk/>
            <pc:sldMk cId="2266721845" sldId="282"/>
            <ac:spMk id="4" creationId="{FBD5E0BE-F6A7-5631-6777-33BB752E7701}"/>
          </ac:spMkLst>
        </pc:spChg>
        <pc:spChg chg="add mod">
          <ac:chgData name="Zachary Andreasen" userId="20c14940-7841-4254-aab9-cd88728757c0" providerId="ADAL" clId="{2F4AA973-B936-439C-AD82-97A6EA4348AD}" dt="2026-04-14T17:18:48.645" v="1017" actId="1076"/>
          <ac:spMkLst>
            <pc:docMk/>
            <pc:sldMk cId="2266721845" sldId="282"/>
            <ac:spMk id="5" creationId="{B0D2536F-AC9D-0637-99B0-D6AC7EAAE530}"/>
          </ac:spMkLst>
        </pc:spChg>
        <pc:picChg chg="mod">
          <ac:chgData name="Zachary Andreasen" userId="20c14940-7841-4254-aab9-cd88728757c0" providerId="ADAL" clId="{2F4AA973-B936-439C-AD82-97A6EA4348AD}" dt="2026-04-14T17:14:16.876" v="542" actId="1076"/>
          <ac:picMkLst>
            <pc:docMk/>
            <pc:sldMk cId="2266721845" sldId="282"/>
            <ac:picMk id="8" creationId="{09853BE2-E4FF-8C21-8850-57A87775109F}"/>
          </ac:picMkLst>
        </pc:picChg>
        <pc:picChg chg="mod">
          <ac:chgData name="Zachary Andreasen" userId="20c14940-7841-4254-aab9-cd88728757c0" providerId="ADAL" clId="{2F4AA973-B936-439C-AD82-97A6EA4348AD}" dt="2026-04-14T17:14:14.228" v="541" actId="1076"/>
          <ac:picMkLst>
            <pc:docMk/>
            <pc:sldMk cId="2266721845" sldId="282"/>
            <ac:picMk id="1029" creationId="{1952AE78-B342-D587-7397-52F0A2972F80}"/>
          </ac:picMkLst>
        </pc:picChg>
      </pc:sldChg>
      <pc:sldChg chg="addSp delSp modSp add mod">
        <pc:chgData name="Zachary Andreasen" userId="20c14940-7841-4254-aab9-cd88728757c0" providerId="ADAL" clId="{2F4AA973-B936-439C-AD82-97A6EA4348AD}" dt="2026-04-16T02:53:29.094" v="6592"/>
        <pc:sldMkLst>
          <pc:docMk/>
          <pc:sldMk cId="4274887484" sldId="283"/>
        </pc:sldMkLst>
        <pc:picChg chg="add mod">
          <ac:chgData name="Zachary Andreasen" userId="20c14940-7841-4254-aab9-cd88728757c0" providerId="ADAL" clId="{2F4AA973-B936-439C-AD82-97A6EA4348AD}" dt="2026-04-16T02:53:29.094" v="6592"/>
          <ac:picMkLst>
            <pc:docMk/>
            <pc:sldMk cId="4274887484" sldId="283"/>
            <ac:picMk id="3" creationId="{FAB9CCC9-51EF-28CC-6617-FE8F451643CA}"/>
          </ac:picMkLst>
        </pc:picChg>
      </pc:sldChg>
      <pc:sldChg chg="addSp delSp modSp new mod">
        <pc:chgData name="Zachary Andreasen" userId="20c14940-7841-4254-aab9-cd88728757c0" providerId="ADAL" clId="{2F4AA973-B936-439C-AD82-97A6EA4348AD}" dt="2026-04-16T02:39:01.812" v="5987"/>
        <pc:sldMkLst>
          <pc:docMk/>
          <pc:sldMk cId="828993190" sldId="284"/>
        </pc:sldMkLst>
        <pc:spChg chg="mod">
          <ac:chgData name="Zachary Andreasen" userId="20c14940-7841-4254-aab9-cd88728757c0" providerId="ADAL" clId="{2F4AA973-B936-439C-AD82-97A6EA4348AD}" dt="2026-04-16T00:00:23.327" v="2137" actId="20577"/>
          <ac:spMkLst>
            <pc:docMk/>
            <pc:sldMk cId="828993190" sldId="284"/>
            <ac:spMk id="2" creationId="{1A749F47-AAD7-929B-5781-D5602F5D3E3A}"/>
          </ac:spMkLst>
        </pc:spChg>
        <pc:graphicFrameChg chg="add mod modGraphic">
          <ac:chgData name="Zachary Andreasen" userId="20c14940-7841-4254-aab9-cd88728757c0" providerId="ADAL" clId="{2F4AA973-B936-439C-AD82-97A6EA4348AD}" dt="2026-04-16T00:10:28.031" v="2503" actId="1076"/>
          <ac:graphicFrameMkLst>
            <pc:docMk/>
            <pc:sldMk cId="828993190" sldId="284"/>
            <ac:graphicFrameMk id="4" creationId="{BB5BF099-71E1-5B01-EF33-9F87C5808AFF}"/>
          </ac:graphicFrameMkLst>
        </pc:graphicFrameChg>
        <pc:picChg chg="add mod">
          <ac:chgData name="Zachary Andreasen" userId="20c14940-7841-4254-aab9-cd88728757c0" providerId="ADAL" clId="{2F4AA973-B936-439C-AD82-97A6EA4348AD}" dt="2026-04-16T02:39:01.812" v="5987"/>
          <ac:picMkLst>
            <pc:docMk/>
            <pc:sldMk cId="828993190" sldId="284"/>
            <ac:picMk id="5" creationId="{EF045FAD-204C-EC72-E7FD-9FB21111D9E5}"/>
          </ac:picMkLst>
        </pc:picChg>
      </pc:sldChg>
      <pc:sldChg chg="addSp modSp new mod">
        <pc:chgData name="Zachary Andreasen" userId="20c14940-7841-4254-aab9-cd88728757c0" providerId="ADAL" clId="{2F4AA973-B936-439C-AD82-97A6EA4348AD}" dt="2026-04-16T02:52:04.927" v="6583" actId="1076"/>
        <pc:sldMkLst>
          <pc:docMk/>
          <pc:sldMk cId="161746093" sldId="288"/>
        </pc:sldMkLst>
        <pc:spChg chg="mod">
          <ac:chgData name="Zachary Andreasen" userId="20c14940-7841-4254-aab9-cd88728757c0" providerId="ADAL" clId="{2F4AA973-B936-439C-AD82-97A6EA4348AD}" dt="2026-04-16T02:46:23.438" v="6029" actId="20577"/>
          <ac:spMkLst>
            <pc:docMk/>
            <pc:sldMk cId="161746093" sldId="288"/>
            <ac:spMk id="2" creationId="{52DEF894-A901-9E87-268E-4FE30E6E68B6}"/>
          </ac:spMkLst>
        </pc:spChg>
        <pc:spChg chg="add mod">
          <ac:chgData name="Zachary Andreasen" userId="20c14940-7841-4254-aab9-cd88728757c0" providerId="ADAL" clId="{2F4AA973-B936-439C-AD82-97A6EA4348AD}" dt="2026-04-16T02:51:29.277" v="6530" actId="20577"/>
          <ac:spMkLst>
            <pc:docMk/>
            <pc:sldMk cId="161746093" sldId="288"/>
            <ac:spMk id="4" creationId="{9AB93C41-26C1-B82B-ED7B-7B75A3D48369}"/>
          </ac:spMkLst>
        </pc:spChg>
        <pc:spChg chg="add mod">
          <ac:chgData name="Zachary Andreasen" userId="20c14940-7841-4254-aab9-cd88728757c0" providerId="ADAL" clId="{2F4AA973-B936-439C-AD82-97A6EA4348AD}" dt="2026-04-16T02:51:45.398" v="6547" actId="1076"/>
          <ac:spMkLst>
            <pc:docMk/>
            <pc:sldMk cId="161746093" sldId="288"/>
            <ac:spMk id="5" creationId="{BD038444-675D-442D-3359-4F2B765D08C2}"/>
          </ac:spMkLst>
        </pc:spChg>
        <pc:spChg chg="add mod">
          <ac:chgData name="Zachary Andreasen" userId="20c14940-7841-4254-aab9-cd88728757c0" providerId="ADAL" clId="{2F4AA973-B936-439C-AD82-97A6EA4348AD}" dt="2026-04-16T02:52:04.927" v="6583" actId="1076"/>
          <ac:spMkLst>
            <pc:docMk/>
            <pc:sldMk cId="161746093" sldId="288"/>
            <ac:spMk id="6" creationId="{05A5A951-07FC-38A3-ECFC-FB5E0327C279}"/>
          </ac:spMkLst>
        </pc:spChg>
        <pc:picChg chg="add mod">
          <ac:chgData name="Zachary Andreasen" userId="20c14940-7841-4254-aab9-cd88728757c0" providerId="ADAL" clId="{2F4AA973-B936-439C-AD82-97A6EA4348AD}" dt="2026-04-16T02:44:02.663" v="6014"/>
          <ac:picMkLst>
            <pc:docMk/>
            <pc:sldMk cId="161746093" sldId="288"/>
            <ac:picMk id="3" creationId="{34CFAC8C-D21F-86E2-FEB7-7886C0FEFC4D}"/>
          </ac:picMkLst>
        </pc:picChg>
        <pc:picChg chg="add mod">
          <ac:chgData name="Zachary Andreasen" userId="20c14940-7841-4254-aab9-cd88728757c0" providerId="ADAL" clId="{2F4AA973-B936-439C-AD82-97A6EA4348AD}" dt="2026-04-16T02:46:17.727" v="6019" actId="1076"/>
          <ac:picMkLst>
            <pc:docMk/>
            <pc:sldMk cId="161746093" sldId="288"/>
            <ac:picMk id="3074" creationId="{5A195339-FD78-B4CF-78B9-B9F2E5FB5111}"/>
          </ac:picMkLst>
        </pc:picChg>
        <pc:picChg chg="add mod">
          <ac:chgData name="Zachary Andreasen" userId="20c14940-7841-4254-aab9-cd88728757c0" providerId="ADAL" clId="{2F4AA973-B936-439C-AD82-97A6EA4348AD}" dt="2026-04-16T02:46:52.153" v="6033" actId="1076"/>
          <ac:picMkLst>
            <pc:docMk/>
            <pc:sldMk cId="161746093" sldId="288"/>
            <ac:picMk id="3076" creationId="{E49D44CD-9FBD-FC50-0663-6E0D64A0E845}"/>
          </ac:picMkLst>
        </pc:picChg>
      </pc:sldChg>
      <pc:sldChg chg="addSp delSp modSp new mod">
        <pc:chgData name="Zachary Andreasen" userId="20c14940-7841-4254-aab9-cd88728757c0" providerId="ADAL" clId="{2F4AA973-B936-439C-AD82-97A6EA4348AD}" dt="2026-04-16T02:53:41.161" v="6594" actId="478"/>
        <pc:sldMkLst>
          <pc:docMk/>
          <pc:sldMk cId="3971206030" sldId="289"/>
        </pc:sldMkLst>
        <pc:spChg chg="mod">
          <ac:chgData name="Zachary Andreasen" userId="20c14940-7841-4254-aab9-cd88728757c0" providerId="ADAL" clId="{2F4AA973-B936-439C-AD82-97A6EA4348AD}" dt="2026-04-14T17:26:26.267" v="1191" actId="20577"/>
          <ac:spMkLst>
            <pc:docMk/>
            <pc:sldMk cId="3971206030" sldId="289"/>
            <ac:spMk id="2" creationId="{329A4C1E-D326-06C8-4CEA-45937DD1F7FD}"/>
          </ac:spMkLst>
        </pc:spChg>
        <pc:spChg chg="mod">
          <ac:chgData name="Zachary Andreasen" userId="20c14940-7841-4254-aab9-cd88728757c0" providerId="ADAL" clId="{2F4AA973-B936-439C-AD82-97A6EA4348AD}" dt="2026-04-16T02:38:17.586" v="5985" actId="27636"/>
          <ac:spMkLst>
            <pc:docMk/>
            <pc:sldMk cId="3971206030" sldId="289"/>
            <ac:spMk id="3" creationId="{5F1DB0D5-B172-9162-A0B9-DC25CDE8FA1D}"/>
          </ac:spMkLst>
        </pc:spChg>
      </pc:sldChg>
      <pc:sldChg chg="addSp modSp new mod ord">
        <pc:chgData name="Zachary Andreasen" userId="20c14940-7841-4254-aab9-cd88728757c0" providerId="ADAL" clId="{2F4AA973-B936-439C-AD82-97A6EA4348AD}" dt="2026-04-16T02:39:15.439" v="5992"/>
        <pc:sldMkLst>
          <pc:docMk/>
          <pc:sldMk cId="1201176849" sldId="291"/>
        </pc:sldMkLst>
        <pc:spChg chg="mod">
          <ac:chgData name="Zachary Andreasen" userId="20c14940-7841-4254-aab9-cd88728757c0" providerId="ADAL" clId="{2F4AA973-B936-439C-AD82-97A6EA4348AD}" dt="2026-04-15T02:19:13.980" v="2081" actId="20577"/>
          <ac:spMkLst>
            <pc:docMk/>
            <pc:sldMk cId="1201176849" sldId="291"/>
            <ac:spMk id="2" creationId="{88C4E9A8-BBBE-A516-7D06-A02123B05689}"/>
          </ac:spMkLst>
        </pc:spChg>
        <pc:picChg chg="add mod">
          <ac:chgData name="Zachary Andreasen" userId="20c14940-7841-4254-aab9-cd88728757c0" providerId="ADAL" clId="{2F4AA973-B936-439C-AD82-97A6EA4348AD}" dt="2026-04-16T02:39:15.439" v="5992"/>
          <ac:picMkLst>
            <pc:docMk/>
            <pc:sldMk cId="1201176849" sldId="291"/>
            <ac:picMk id="3" creationId="{4B471109-941E-675F-6C91-E5EC73F86420}"/>
          </ac:picMkLst>
        </pc:picChg>
        <pc:picChg chg="add mod">
          <ac:chgData name="Zachary Andreasen" userId="20c14940-7841-4254-aab9-cd88728757c0" providerId="ADAL" clId="{2F4AA973-B936-439C-AD82-97A6EA4348AD}" dt="2026-04-16T00:36:08.423" v="4119" actId="1076"/>
          <ac:picMkLst>
            <pc:docMk/>
            <pc:sldMk cId="1201176849" sldId="291"/>
            <ac:picMk id="5" creationId="{E1F4A883-7723-B8DE-DFC9-6F28EAEE6275}"/>
          </ac:picMkLst>
        </pc:picChg>
      </pc:sldChg>
      <pc:sldChg chg="addSp delSp modSp mod">
        <pc:chgData name="Zachary Andreasen" userId="20c14940-7841-4254-aab9-cd88728757c0" providerId="ADAL" clId="{2F4AA973-B936-439C-AD82-97A6EA4348AD}" dt="2026-04-16T02:39:17.099" v="5993"/>
        <pc:sldMkLst>
          <pc:docMk/>
          <pc:sldMk cId="194260407" sldId="298"/>
        </pc:sldMkLst>
        <pc:spChg chg="mod">
          <ac:chgData name="Zachary Andreasen" userId="20c14940-7841-4254-aab9-cd88728757c0" providerId="ADAL" clId="{2F4AA973-B936-439C-AD82-97A6EA4348AD}" dt="2026-04-16T01:58:24.518" v="4772" actId="20577"/>
          <ac:spMkLst>
            <pc:docMk/>
            <pc:sldMk cId="194260407" sldId="298"/>
            <ac:spMk id="2" creationId="{549E9341-73E6-D79A-B845-62C73F94299E}"/>
          </ac:spMkLst>
        </pc:spChg>
        <pc:spChg chg="add mod">
          <ac:chgData name="Zachary Andreasen" userId="20c14940-7841-4254-aab9-cd88728757c0" providerId="ADAL" clId="{2F4AA973-B936-439C-AD82-97A6EA4348AD}" dt="2026-04-16T01:59:56.527" v="4805" actId="122"/>
          <ac:spMkLst>
            <pc:docMk/>
            <pc:sldMk cId="194260407" sldId="298"/>
            <ac:spMk id="7" creationId="{51843172-E928-A1C7-9845-2F2491B94E48}"/>
          </ac:spMkLst>
        </pc:spChg>
        <pc:spChg chg="add mod">
          <ac:chgData name="Zachary Andreasen" userId="20c14940-7841-4254-aab9-cd88728757c0" providerId="ADAL" clId="{2F4AA973-B936-439C-AD82-97A6EA4348AD}" dt="2026-04-16T02:00:25.362" v="4817" actId="20577"/>
          <ac:spMkLst>
            <pc:docMk/>
            <pc:sldMk cId="194260407" sldId="298"/>
            <ac:spMk id="8" creationId="{2A361F82-B116-FD3F-8AA9-549F885BD565}"/>
          </ac:spMkLst>
        </pc:spChg>
        <pc:grpChg chg="mod">
          <ac:chgData name="Zachary Andreasen" userId="20c14940-7841-4254-aab9-cd88728757c0" providerId="ADAL" clId="{2F4AA973-B936-439C-AD82-97A6EA4348AD}" dt="2026-04-16T02:01:07.039" v="4835"/>
          <ac:grpSpMkLst>
            <pc:docMk/>
            <pc:sldMk cId="194260407" sldId="298"/>
            <ac:grpSpMk id="26" creationId="{E5A1B420-C21C-57E2-406F-9F5E5BDA1B33}"/>
          </ac:grpSpMkLst>
        </pc:grpChg>
        <pc:grpChg chg="mod">
          <ac:chgData name="Zachary Andreasen" userId="20c14940-7841-4254-aab9-cd88728757c0" providerId="ADAL" clId="{2F4AA973-B936-439C-AD82-97A6EA4348AD}" dt="2026-04-16T02:01:33.234" v="4845"/>
          <ac:grpSpMkLst>
            <pc:docMk/>
            <pc:sldMk cId="194260407" sldId="298"/>
            <ac:grpSpMk id="36" creationId="{8494324D-6117-BA2C-6651-4A6FAF173EAF}"/>
          </ac:grpSpMkLst>
        </pc:grpChg>
        <pc:grpChg chg="mod">
          <ac:chgData name="Zachary Andreasen" userId="20c14940-7841-4254-aab9-cd88728757c0" providerId="ADAL" clId="{2F4AA973-B936-439C-AD82-97A6EA4348AD}" dt="2026-04-16T02:01:42.665" v="4851"/>
          <ac:grpSpMkLst>
            <pc:docMk/>
            <pc:sldMk cId="194260407" sldId="298"/>
            <ac:grpSpMk id="42" creationId="{D9A38565-9EFC-55E3-42C8-27D65FEC9475}"/>
          </ac:grpSpMkLst>
        </pc:grpChg>
        <pc:picChg chg="add mod">
          <ac:chgData name="Zachary Andreasen" userId="20c14940-7841-4254-aab9-cd88728757c0" providerId="ADAL" clId="{2F4AA973-B936-439C-AD82-97A6EA4348AD}" dt="2026-04-16T01:59:29.095" v="4786" actId="1076"/>
          <ac:picMkLst>
            <pc:docMk/>
            <pc:sldMk cId="194260407" sldId="298"/>
            <ac:picMk id="4" creationId="{50DA0539-6FAC-913B-09A7-DB40C4CC5ACA}"/>
          </ac:picMkLst>
        </pc:picChg>
        <pc:picChg chg="add mod">
          <ac:chgData name="Zachary Andreasen" userId="20c14940-7841-4254-aab9-cd88728757c0" providerId="ADAL" clId="{2F4AA973-B936-439C-AD82-97A6EA4348AD}" dt="2026-04-16T02:00:03.472" v="4806" actId="1076"/>
          <ac:picMkLst>
            <pc:docMk/>
            <pc:sldMk cId="194260407" sldId="298"/>
            <ac:picMk id="6" creationId="{30558E67-820A-C6F2-7B67-84DE523E1C6E}"/>
          </ac:picMkLst>
        </pc:picChg>
        <pc:picChg chg="add mod">
          <ac:chgData name="Zachary Andreasen" userId="20c14940-7841-4254-aab9-cd88728757c0" providerId="ADAL" clId="{2F4AA973-B936-439C-AD82-97A6EA4348AD}" dt="2026-04-16T02:39:17.099" v="5993"/>
          <ac:picMkLst>
            <pc:docMk/>
            <pc:sldMk cId="194260407" sldId="298"/>
            <ac:picMk id="43" creationId="{84DB647A-16EF-AA4D-7A9E-6FFBA7A495E5}"/>
          </ac:picMkLst>
        </pc:picChg>
        <pc:inkChg chg="add mod">
          <ac:chgData name="Zachary Andreasen" userId="20c14940-7841-4254-aab9-cd88728757c0" providerId="ADAL" clId="{2F4AA973-B936-439C-AD82-97A6EA4348AD}" dt="2026-04-16T02:01:07.039" v="4835"/>
          <ac:inkMkLst>
            <pc:docMk/>
            <pc:sldMk cId="194260407" sldId="298"/>
            <ac:inkMk id="9" creationId="{2BCC4F1E-A9DD-ADD5-CC9D-401FB61528EF}"/>
          </ac:inkMkLst>
        </pc:inkChg>
        <pc:inkChg chg="add mod">
          <ac:chgData name="Zachary Andreasen" userId="20c14940-7841-4254-aab9-cd88728757c0" providerId="ADAL" clId="{2F4AA973-B936-439C-AD82-97A6EA4348AD}" dt="2026-04-16T02:01:02.853" v="4832"/>
          <ac:inkMkLst>
            <pc:docMk/>
            <pc:sldMk cId="194260407" sldId="298"/>
            <ac:inkMk id="10" creationId="{6A823732-93E7-C851-A102-C5FE34BF9694}"/>
          </ac:inkMkLst>
        </pc:inkChg>
        <pc:inkChg chg="add mod">
          <ac:chgData name="Zachary Andreasen" userId="20c14940-7841-4254-aab9-cd88728757c0" providerId="ADAL" clId="{2F4AA973-B936-439C-AD82-97A6EA4348AD}" dt="2026-04-16T02:01:07.039" v="4835"/>
          <ac:inkMkLst>
            <pc:docMk/>
            <pc:sldMk cId="194260407" sldId="298"/>
            <ac:inkMk id="12" creationId="{E7F4E5A5-C9C1-4571-2667-4485B9D9D41C}"/>
          </ac:inkMkLst>
        </pc:inkChg>
        <pc:inkChg chg="add mod">
          <ac:chgData name="Zachary Andreasen" userId="20c14940-7841-4254-aab9-cd88728757c0" providerId="ADAL" clId="{2F4AA973-B936-439C-AD82-97A6EA4348AD}" dt="2026-04-16T02:01:07.039" v="4835"/>
          <ac:inkMkLst>
            <pc:docMk/>
            <pc:sldMk cId="194260407" sldId="298"/>
            <ac:inkMk id="13" creationId="{53450BE7-6100-AA02-D43C-A374011E82D3}"/>
          </ac:inkMkLst>
        </pc:inkChg>
        <pc:inkChg chg="add mod">
          <ac:chgData name="Zachary Andreasen" userId="20c14940-7841-4254-aab9-cd88728757c0" providerId="ADAL" clId="{2F4AA973-B936-439C-AD82-97A6EA4348AD}" dt="2026-04-16T02:01:02.853" v="4832"/>
          <ac:inkMkLst>
            <pc:docMk/>
            <pc:sldMk cId="194260407" sldId="298"/>
            <ac:inkMk id="15" creationId="{87F7D458-9334-A50B-1D13-8990ED7B0E9E}"/>
          </ac:inkMkLst>
        </pc:inkChg>
        <pc:inkChg chg="add mod">
          <ac:chgData name="Zachary Andreasen" userId="20c14940-7841-4254-aab9-cd88728757c0" providerId="ADAL" clId="{2F4AA973-B936-439C-AD82-97A6EA4348AD}" dt="2026-04-16T02:01:07.039" v="4835"/>
          <ac:inkMkLst>
            <pc:docMk/>
            <pc:sldMk cId="194260407" sldId="298"/>
            <ac:inkMk id="16" creationId="{B380A99E-9251-F572-BD29-9E904D4DBD75}"/>
          </ac:inkMkLst>
        </pc:inkChg>
        <pc:inkChg chg="add mod">
          <ac:chgData name="Zachary Andreasen" userId="20c14940-7841-4254-aab9-cd88728757c0" providerId="ADAL" clId="{2F4AA973-B936-439C-AD82-97A6EA4348AD}" dt="2026-04-16T02:01:02.853" v="4832"/>
          <ac:inkMkLst>
            <pc:docMk/>
            <pc:sldMk cId="194260407" sldId="298"/>
            <ac:inkMk id="18" creationId="{62CB1B68-62A1-01DE-B773-9DD27019AA47}"/>
          </ac:inkMkLst>
        </pc:inkChg>
        <pc:inkChg chg="add mod">
          <ac:chgData name="Zachary Andreasen" userId="20c14940-7841-4254-aab9-cd88728757c0" providerId="ADAL" clId="{2F4AA973-B936-439C-AD82-97A6EA4348AD}" dt="2026-04-16T02:01:07.039" v="4835"/>
          <ac:inkMkLst>
            <pc:docMk/>
            <pc:sldMk cId="194260407" sldId="298"/>
            <ac:inkMk id="19" creationId="{710BB106-87F2-6F16-32A9-BA4538416DEF}"/>
          </ac:inkMkLst>
        </pc:inkChg>
        <pc:inkChg chg="add mod">
          <ac:chgData name="Zachary Andreasen" userId="20c14940-7841-4254-aab9-cd88728757c0" providerId="ADAL" clId="{2F4AA973-B936-439C-AD82-97A6EA4348AD}" dt="2026-04-16T02:01:07.039" v="4835"/>
          <ac:inkMkLst>
            <pc:docMk/>
            <pc:sldMk cId="194260407" sldId="298"/>
            <ac:inkMk id="21" creationId="{AE7CCBBA-C1C7-B0DE-7729-C272010EA6C9}"/>
          </ac:inkMkLst>
        </pc:inkChg>
        <pc:inkChg chg="add mod">
          <ac:chgData name="Zachary Andreasen" userId="20c14940-7841-4254-aab9-cd88728757c0" providerId="ADAL" clId="{2F4AA973-B936-439C-AD82-97A6EA4348AD}" dt="2026-04-16T02:01:02.853" v="4832"/>
          <ac:inkMkLst>
            <pc:docMk/>
            <pc:sldMk cId="194260407" sldId="298"/>
            <ac:inkMk id="22" creationId="{368340D0-53A9-CC22-95C4-268CCBB6591F}"/>
          </ac:inkMkLst>
        </pc:inkChg>
        <pc:inkChg chg="add mod">
          <ac:chgData name="Zachary Andreasen" userId="20c14940-7841-4254-aab9-cd88728757c0" providerId="ADAL" clId="{2F4AA973-B936-439C-AD82-97A6EA4348AD}" dt="2026-04-16T02:01:07.039" v="4835"/>
          <ac:inkMkLst>
            <pc:docMk/>
            <pc:sldMk cId="194260407" sldId="298"/>
            <ac:inkMk id="24" creationId="{073381A3-D1C8-4A7D-35EA-3A3CAB250A93}"/>
          </ac:inkMkLst>
        </pc:inkChg>
        <pc:inkChg chg="add mod">
          <ac:chgData name="Zachary Andreasen" userId="20c14940-7841-4254-aab9-cd88728757c0" providerId="ADAL" clId="{2F4AA973-B936-439C-AD82-97A6EA4348AD}" dt="2026-04-16T02:01:07.039" v="4835"/>
          <ac:inkMkLst>
            <pc:docMk/>
            <pc:sldMk cId="194260407" sldId="298"/>
            <ac:inkMk id="25" creationId="{7022BDD1-C38C-7FEB-26B0-9B34F04F5AB8}"/>
          </ac:inkMkLst>
        </pc:inkChg>
        <pc:inkChg chg="add mod">
          <ac:chgData name="Zachary Andreasen" userId="20c14940-7841-4254-aab9-cd88728757c0" providerId="ADAL" clId="{2F4AA973-B936-439C-AD82-97A6EA4348AD}" dt="2026-04-16T02:01:33.234" v="4845"/>
          <ac:inkMkLst>
            <pc:docMk/>
            <pc:sldMk cId="194260407" sldId="298"/>
            <ac:inkMk id="27" creationId="{3C3E6145-7EB0-FEED-3880-3D1605CB1551}"/>
          </ac:inkMkLst>
        </pc:inkChg>
        <pc:inkChg chg="add mod">
          <ac:chgData name="Zachary Andreasen" userId="20c14940-7841-4254-aab9-cd88728757c0" providerId="ADAL" clId="{2F4AA973-B936-439C-AD82-97A6EA4348AD}" dt="2026-04-16T02:01:33.234" v="4845"/>
          <ac:inkMkLst>
            <pc:docMk/>
            <pc:sldMk cId="194260407" sldId="298"/>
            <ac:inkMk id="28" creationId="{7DE5CFE1-46D8-F016-857E-1796FE8EF31F}"/>
          </ac:inkMkLst>
        </pc:inkChg>
        <pc:inkChg chg="add mod">
          <ac:chgData name="Zachary Andreasen" userId="20c14940-7841-4254-aab9-cd88728757c0" providerId="ADAL" clId="{2F4AA973-B936-439C-AD82-97A6EA4348AD}" dt="2026-04-16T02:01:33.234" v="4845"/>
          <ac:inkMkLst>
            <pc:docMk/>
            <pc:sldMk cId="194260407" sldId="298"/>
            <ac:inkMk id="29" creationId="{912C72AF-5586-AECF-4099-CA8D0DD9C058}"/>
          </ac:inkMkLst>
        </pc:inkChg>
        <pc:inkChg chg="add mod">
          <ac:chgData name="Zachary Andreasen" userId="20c14940-7841-4254-aab9-cd88728757c0" providerId="ADAL" clId="{2F4AA973-B936-439C-AD82-97A6EA4348AD}" dt="2026-04-16T02:01:33.234" v="4845"/>
          <ac:inkMkLst>
            <pc:docMk/>
            <pc:sldMk cId="194260407" sldId="298"/>
            <ac:inkMk id="30" creationId="{DB128472-3355-1252-3300-43319BA8A376}"/>
          </ac:inkMkLst>
        </pc:inkChg>
        <pc:inkChg chg="add mod">
          <ac:chgData name="Zachary Andreasen" userId="20c14940-7841-4254-aab9-cd88728757c0" providerId="ADAL" clId="{2F4AA973-B936-439C-AD82-97A6EA4348AD}" dt="2026-04-16T02:01:33.234" v="4845"/>
          <ac:inkMkLst>
            <pc:docMk/>
            <pc:sldMk cId="194260407" sldId="298"/>
            <ac:inkMk id="31" creationId="{062BFFD3-1DC9-79FD-D780-BC25B911F9E2}"/>
          </ac:inkMkLst>
        </pc:inkChg>
        <pc:inkChg chg="add mod">
          <ac:chgData name="Zachary Andreasen" userId="20c14940-7841-4254-aab9-cd88728757c0" providerId="ADAL" clId="{2F4AA973-B936-439C-AD82-97A6EA4348AD}" dt="2026-04-16T02:01:33.234" v="4845"/>
          <ac:inkMkLst>
            <pc:docMk/>
            <pc:sldMk cId="194260407" sldId="298"/>
            <ac:inkMk id="33" creationId="{DFC92C6F-87FD-D240-DB39-2398964B850A}"/>
          </ac:inkMkLst>
        </pc:inkChg>
        <pc:inkChg chg="add mod">
          <ac:chgData name="Zachary Andreasen" userId="20c14940-7841-4254-aab9-cd88728757c0" providerId="ADAL" clId="{2F4AA973-B936-439C-AD82-97A6EA4348AD}" dt="2026-04-16T02:01:33.234" v="4845"/>
          <ac:inkMkLst>
            <pc:docMk/>
            <pc:sldMk cId="194260407" sldId="298"/>
            <ac:inkMk id="35" creationId="{0E61370D-D378-C72E-402F-45B99124C95F}"/>
          </ac:inkMkLst>
        </pc:inkChg>
        <pc:inkChg chg="add mod">
          <ac:chgData name="Zachary Andreasen" userId="20c14940-7841-4254-aab9-cd88728757c0" providerId="ADAL" clId="{2F4AA973-B936-439C-AD82-97A6EA4348AD}" dt="2026-04-16T02:01:42.665" v="4851"/>
          <ac:inkMkLst>
            <pc:docMk/>
            <pc:sldMk cId="194260407" sldId="298"/>
            <ac:inkMk id="37" creationId="{62E7C63B-6F23-2A3F-9BAC-576426E7F48C}"/>
          </ac:inkMkLst>
        </pc:inkChg>
        <pc:inkChg chg="add mod">
          <ac:chgData name="Zachary Andreasen" userId="20c14940-7841-4254-aab9-cd88728757c0" providerId="ADAL" clId="{2F4AA973-B936-439C-AD82-97A6EA4348AD}" dt="2026-04-16T02:01:42.665" v="4851"/>
          <ac:inkMkLst>
            <pc:docMk/>
            <pc:sldMk cId="194260407" sldId="298"/>
            <ac:inkMk id="38" creationId="{21F836FF-558D-ACCC-6349-62DEC25CDAFF}"/>
          </ac:inkMkLst>
        </pc:inkChg>
        <pc:inkChg chg="add mod">
          <ac:chgData name="Zachary Andreasen" userId="20c14940-7841-4254-aab9-cd88728757c0" providerId="ADAL" clId="{2F4AA973-B936-439C-AD82-97A6EA4348AD}" dt="2026-04-16T02:01:42.665" v="4851"/>
          <ac:inkMkLst>
            <pc:docMk/>
            <pc:sldMk cId="194260407" sldId="298"/>
            <ac:inkMk id="39" creationId="{57B003B0-7348-4BFD-3698-174A499643D5}"/>
          </ac:inkMkLst>
        </pc:inkChg>
        <pc:inkChg chg="add mod">
          <ac:chgData name="Zachary Andreasen" userId="20c14940-7841-4254-aab9-cd88728757c0" providerId="ADAL" clId="{2F4AA973-B936-439C-AD82-97A6EA4348AD}" dt="2026-04-16T02:01:42.665" v="4851"/>
          <ac:inkMkLst>
            <pc:docMk/>
            <pc:sldMk cId="194260407" sldId="298"/>
            <ac:inkMk id="40" creationId="{1DE8DA3F-FAD8-7002-2D24-168E6D5FBE0F}"/>
          </ac:inkMkLst>
        </pc:inkChg>
        <pc:inkChg chg="add mod">
          <ac:chgData name="Zachary Andreasen" userId="20c14940-7841-4254-aab9-cd88728757c0" providerId="ADAL" clId="{2F4AA973-B936-439C-AD82-97A6EA4348AD}" dt="2026-04-16T02:01:42.665" v="4851"/>
          <ac:inkMkLst>
            <pc:docMk/>
            <pc:sldMk cId="194260407" sldId="298"/>
            <ac:inkMk id="41" creationId="{31B0EFED-6F5C-EE7D-041C-581E1805C597}"/>
          </ac:inkMkLst>
        </pc:inkChg>
      </pc:sldChg>
      <pc:sldChg chg="addSp modSp new mod">
        <pc:chgData name="Zachary Andreasen" userId="20c14940-7841-4254-aab9-cd88728757c0" providerId="ADAL" clId="{2F4AA973-B936-439C-AD82-97A6EA4348AD}" dt="2026-04-16T02:39:04.447" v="5988"/>
        <pc:sldMkLst>
          <pc:docMk/>
          <pc:sldMk cId="960517650" sldId="299"/>
        </pc:sldMkLst>
        <pc:spChg chg="mod">
          <ac:chgData name="Zachary Andreasen" userId="20c14940-7841-4254-aab9-cd88728757c0" providerId="ADAL" clId="{2F4AA973-B936-439C-AD82-97A6EA4348AD}" dt="2026-04-16T00:10:52.503" v="2556" actId="20577"/>
          <ac:spMkLst>
            <pc:docMk/>
            <pc:sldMk cId="960517650" sldId="299"/>
            <ac:spMk id="2" creationId="{55B9DE1F-6B96-D709-CE32-4E7DAC279C87}"/>
          </ac:spMkLst>
        </pc:spChg>
        <pc:spChg chg="mod">
          <ac:chgData name="Zachary Andreasen" userId="20c14940-7841-4254-aab9-cd88728757c0" providerId="ADAL" clId="{2F4AA973-B936-439C-AD82-97A6EA4348AD}" dt="2026-04-16T02:27:07.950" v="5675" actId="20577"/>
          <ac:spMkLst>
            <pc:docMk/>
            <pc:sldMk cId="960517650" sldId="299"/>
            <ac:spMk id="3" creationId="{E253EA6C-4213-0646-8D10-4AB3B7FBE24E}"/>
          </ac:spMkLst>
        </pc:spChg>
        <pc:picChg chg="add mod">
          <ac:chgData name="Zachary Andreasen" userId="20c14940-7841-4254-aab9-cd88728757c0" providerId="ADAL" clId="{2F4AA973-B936-439C-AD82-97A6EA4348AD}" dt="2026-04-16T00:16:32.467" v="2859" actId="1076"/>
          <ac:picMkLst>
            <pc:docMk/>
            <pc:sldMk cId="960517650" sldId="299"/>
            <ac:picMk id="5" creationId="{A2856241-06FE-C560-7F4A-6CCBEA8A409F}"/>
          </ac:picMkLst>
        </pc:picChg>
        <pc:picChg chg="add mod">
          <ac:chgData name="Zachary Andreasen" userId="20c14940-7841-4254-aab9-cd88728757c0" providerId="ADAL" clId="{2F4AA973-B936-439C-AD82-97A6EA4348AD}" dt="2026-04-16T00:16:05.277" v="2825" actId="1076"/>
          <ac:picMkLst>
            <pc:docMk/>
            <pc:sldMk cId="960517650" sldId="299"/>
            <ac:picMk id="6" creationId="{73801926-55BA-AFB2-CE2D-AEE40A062740}"/>
          </ac:picMkLst>
        </pc:picChg>
        <pc:picChg chg="add mod">
          <ac:chgData name="Zachary Andreasen" userId="20c14940-7841-4254-aab9-cd88728757c0" providerId="ADAL" clId="{2F4AA973-B936-439C-AD82-97A6EA4348AD}" dt="2026-04-16T02:39:04.447" v="5988"/>
          <ac:picMkLst>
            <pc:docMk/>
            <pc:sldMk cId="960517650" sldId="299"/>
            <ac:picMk id="7" creationId="{A06236C6-FAD5-9E0F-7D42-FD384B332D87}"/>
          </ac:picMkLst>
        </pc:picChg>
      </pc:sldChg>
      <pc:sldChg chg="addSp delSp modSp new mod">
        <pc:chgData name="Zachary Andreasen" userId="20c14940-7841-4254-aab9-cd88728757c0" providerId="ADAL" clId="{2F4AA973-B936-439C-AD82-97A6EA4348AD}" dt="2026-04-16T02:39:07.409" v="5989"/>
        <pc:sldMkLst>
          <pc:docMk/>
          <pc:sldMk cId="1626799086" sldId="300"/>
        </pc:sldMkLst>
        <pc:spChg chg="mod">
          <ac:chgData name="Zachary Andreasen" userId="20c14940-7841-4254-aab9-cd88728757c0" providerId="ADAL" clId="{2F4AA973-B936-439C-AD82-97A6EA4348AD}" dt="2026-04-16T00:16:55.422" v="2900" actId="20577"/>
          <ac:spMkLst>
            <pc:docMk/>
            <pc:sldMk cId="1626799086" sldId="300"/>
            <ac:spMk id="2" creationId="{51B4AD09-0283-6749-043A-2E9399D5996C}"/>
          </ac:spMkLst>
        </pc:spChg>
        <pc:spChg chg="mod">
          <ac:chgData name="Zachary Andreasen" userId="20c14940-7841-4254-aab9-cd88728757c0" providerId="ADAL" clId="{2F4AA973-B936-439C-AD82-97A6EA4348AD}" dt="2026-04-16T00:24:19.654" v="3336" actId="20577"/>
          <ac:spMkLst>
            <pc:docMk/>
            <pc:sldMk cId="1626799086" sldId="300"/>
            <ac:spMk id="3" creationId="{09F07D49-80E5-3570-EAF7-AAED1B9D3AB3}"/>
          </ac:spMkLst>
        </pc:spChg>
        <pc:picChg chg="add mod">
          <ac:chgData name="Zachary Andreasen" userId="20c14940-7841-4254-aab9-cd88728757c0" providerId="ADAL" clId="{2F4AA973-B936-439C-AD82-97A6EA4348AD}" dt="2026-04-16T00:21:32.071" v="2942" actId="1076"/>
          <ac:picMkLst>
            <pc:docMk/>
            <pc:sldMk cId="1626799086" sldId="300"/>
            <ac:picMk id="6" creationId="{6698B412-5EF7-9DD2-BA92-DE0CA27E75DF}"/>
          </ac:picMkLst>
        </pc:picChg>
        <pc:picChg chg="add mod">
          <ac:chgData name="Zachary Andreasen" userId="20c14940-7841-4254-aab9-cd88728757c0" providerId="ADAL" clId="{2F4AA973-B936-439C-AD82-97A6EA4348AD}" dt="2026-04-16T02:39:07.409" v="5989"/>
          <ac:picMkLst>
            <pc:docMk/>
            <pc:sldMk cId="1626799086" sldId="300"/>
            <ac:picMk id="7" creationId="{309E3F1E-BCB2-2AB1-D30A-E9F77669D0F1}"/>
          </ac:picMkLst>
        </pc:picChg>
      </pc:sldChg>
      <pc:sldChg chg="addSp delSp modSp new mod">
        <pc:chgData name="Zachary Andreasen" userId="20c14940-7841-4254-aab9-cd88728757c0" providerId="ADAL" clId="{2F4AA973-B936-439C-AD82-97A6EA4348AD}" dt="2026-04-16T03:13:20.510" v="6599" actId="1076"/>
        <pc:sldMkLst>
          <pc:docMk/>
          <pc:sldMk cId="2739923766" sldId="301"/>
        </pc:sldMkLst>
        <pc:spChg chg="mod">
          <ac:chgData name="Zachary Andreasen" userId="20c14940-7841-4254-aab9-cd88728757c0" providerId="ADAL" clId="{2F4AA973-B936-439C-AD82-97A6EA4348AD}" dt="2026-04-16T00:24:40.322" v="3368" actId="20577"/>
          <ac:spMkLst>
            <pc:docMk/>
            <pc:sldMk cId="2739923766" sldId="301"/>
            <ac:spMk id="2" creationId="{F127E942-9FFD-D2D0-8383-0F517A00EBBE}"/>
          </ac:spMkLst>
        </pc:spChg>
        <pc:spChg chg="mod">
          <ac:chgData name="Zachary Andreasen" userId="20c14940-7841-4254-aab9-cd88728757c0" providerId="ADAL" clId="{2F4AA973-B936-439C-AD82-97A6EA4348AD}" dt="2026-04-16T02:52:29.587" v="6590" actId="20577"/>
          <ac:spMkLst>
            <pc:docMk/>
            <pc:sldMk cId="2739923766" sldId="301"/>
            <ac:spMk id="3" creationId="{1916E911-215E-3A7C-F49C-06D4FE0F4296}"/>
          </ac:spMkLst>
        </pc:spChg>
        <pc:spChg chg="add mod">
          <ac:chgData name="Zachary Andreasen" userId="20c14940-7841-4254-aab9-cd88728757c0" providerId="ADAL" clId="{2F4AA973-B936-439C-AD82-97A6EA4348AD}" dt="2026-04-16T03:13:07.914" v="6597" actId="1076"/>
          <ac:spMkLst>
            <pc:docMk/>
            <pc:sldMk cId="2739923766" sldId="301"/>
            <ac:spMk id="6" creationId="{B5561A0C-1F9B-CD25-1FAD-BD6730DAC0F4}"/>
          </ac:spMkLst>
        </pc:spChg>
        <pc:picChg chg="add mod">
          <ac:chgData name="Zachary Andreasen" userId="20c14940-7841-4254-aab9-cd88728757c0" providerId="ADAL" clId="{2F4AA973-B936-439C-AD82-97A6EA4348AD}" dt="2026-04-16T03:13:20.510" v="6599" actId="1076"/>
          <ac:picMkLst>
            <pc:docMk/>
            <pc:sldMk cId="2739923766" sldId="301"/>
            <ac:picMk id="5" creationId="{3632018F-08CC-D895-C3D8-AB9656490E9E}"/>
          </ac:picMkLst>
        </pc:picChg>
        <pc:picChg chg="add mod">
          <ac:chgData name="Zachary Andreasen" userId="20c14940-7841-4254-aab9-cd88728757c0" providerId="ADAL" clId="{2F4AA973-B936-439C-AD82-97A6EA4348AD}" dt="2026-04-16T02:39:10.075" v="5990"/>
          <ac:picMkLst>
            <pc:docMk/>
            <pc:sldMk cId="2739923766" sldId="301"/>
            <ac:picMk id="7" creationId="{A4778014-BDFA-1385-620C-381F9D75DE76}"/>
          </ac:picMkLst>
        </pc:picChg>
        <pc:picChg chg="add mod">
          <ac:chgData name="Zachary Andreasen" userId="20c14940-7841-4254-aab9-cd88728757c0" providerId="ADAL" clId="{2F4AA973-B936-439C-AD82-97A6EA4348AD}" dt="2026-04-16T03:13:04.564" v="6596" actId="1076"/>
          <ac:picMkLst>
            <pc:docMk/>
            <pc:sldMk cId="2739923766" sldId="301"/>
            <ac:picMk id="2050" creationId="{42D48CEE-E493-2360-0D51-926033A093C4}"/>
          </ac:picMkLst>
        </pc:picChg>
      </pc:sldChg>
      <pc:sldChg chg="addSp modSp new mod">
        <pc:chgData name="Zachary Andreasen" userId="20c14940-7841-4254-aab9-cd88728757c0" providerId="ADAL" clId="{2F4AA973-B936-439C-AD82-97A6EA4348AD}" dt="2026-04-16T02:39:13.197" v="5991"/>
        <pc:sldMkLst>
          <pc:docMk/>
          <pc:sldMk cId="3489959653" sldId="302"/>
        </pc:sldMkLst>
        <pc:spChg chg="mod">
          <ac:chgData name="Zachary Andreasen" userId="20c14940-7841-4254-aab9-cd88728757c0" providerId="ADAL" clId="{2F4AA973-B936-439C-AD82-97A6EA4348AD}" dt="2026-04-16T00:29:14.612" v="3770" actId="20577"/>
          <ac:spMkLst>
            <pc:docMk/>
            <pc:sldMk cId="3489959653" sldId="302"/>
            <ac:spMk id="2" creationId="{7A42ADD9-9E37-B6D5-0584-E8EEE34BA08F}"/>
          </ac:spMkLst>
        </pc:spChg>
        <pc:spChg chg="mod">
          <ac:chgData name="Zachary Andreasen" userId="20c14940-7841-4254-aab9-cd88728757c0" providerId="ADAL" clId="{2F4AA973-B936-439C-AD82-97A6EA4348AD}" dt="2026-04-16T02:34:31.878" v="5925" actId="20577"/>
          <ac:spMkLst>
            <pc:docMk/>
            <pc:sldMk cId="3489959653" sldId="302"/>
            <ac:spMk id="3" creationId="{12DEBEB9-0C63-B8C4-FDA5-422D6002EA90}"/>
          </ac:spMkLst>
        </pc:spChg>
        <pc:picChg chg="add mod">
          <ac:chgData name="Zachary Andreasen" userId="20c14940-7841-4254-aab9-cd88728757c0" providerId="ADAL" clId="{2F4AA973-B936-439C-AD82-97A6EA4348AD}" dt="2026-04-16T00:34:34.558" v="4116"/>
          <ac:picMkLst>
            <pc:docMk/>
            <pc:sldMk cId="3489959653" sldId="302"/>
            <ac:picMk id="4" creationId="{6E37CF85-2C5E-A793-3DE8-796428A8C0CF}"/>
          </ac:picMkLst>
        </pc:picChg>
        <pc:picChg chg="add mod">
          <ac:chgData name="Zachary Andreasen" userId="20c14940-7841-4254-aab9-cd88728757c0" providerId="ADAL" clId="{2F4AA973-B936-439C-AD82-97A6EA4348AD}" dt="2026-04-16T00:35:05.069" v="4118" actId="1076"/>
          <ac:picMkLst>
            <pc:docMk/>
            <pc:sldMk cId="3489959653" sldId="302"/>
            <ac:picMk id="5" creationId="{85335DDB-6979-C050-DAE8-52C358D65B43}"/>
          </ac:picMkLst>
        </pc:picChg>
        <pc:picChg chg="add mod">
          <ac:chgData name="Zachary Andreasen" userId="20c14940-7841-4254-aab9-cd88728757c0" providerId="ADAL" clId="{2F4AA973-B936-439C-AD82-97A6EA4348AD}" dt="2026-04-16T02:39:13.197" v="5991"/>
          <ac:picMkLst>
            <pc:docMk/>
            <pc:sldMk cId="3489959653" sldId="302"/>
            <ac:picMk id="6" creationId="{86A6A438-B95A-FB76-F79D-1B26ADFF37D0}"/>
          </ac:picMkLst>
        </pc:picChg>
      </pc:sldChg>
      <pc:sldChg chg="addSp modSp new mod">
        <pc:chgData name="Zachary Andreasen" userId="20c14940-7841-4254-aab9-cd88728757c0" providerId="ADAL" clId="{2F4AA973-B936-439C-AD82-97A6EA4348AD}" dt="2026-04-16T02:53:00.591" v="6591"/>
        <pc:sldMkLst>
          <pc:docMk/>
          <pc:sldMk cId="2326460908" sldId="303"/>
        </pc:sldMkLst>
        <pc:spChg chg="mod">
          <ac:chgData name="Zachary Andreasen" userId="20c14940-7841-4254-aab9-cd88728757c0" providerId="ADAL" clId="{2F4AA973-B936-439C-AD82-97A6EA4348AD}" dt="2026-04-16T00:40:09.562" v="4154" actId="20577"/>
          <ac:spMkLst>
            <pc:docMk/>
            <pc:sldMk cId="2326460908" sldId="303"/>
            <ac:spMk id="2" creationId="{6CE60B18-164B-AC21-AFBC-76C3ECBB4DB5}"/>
          </ac:spMkLst>
        </pc:spChg>
        <pc:picChg chg="add mod">
          <ac:chgData name="Zachary Andreasen" userId="20c14940-7841-4254-aab9-cd88728757c0" providerId="ADAL" clId="{2F4AA973-B936-439C-AD82-97A6EA4348AD}" dt="2026-04-16T02:53:00.591" v="6591"/>
          <ac:picMkLst>
            <pc:docMk/>
            <pc:sldMk cId="2326460908" sldId="303"/>
            <ac:picMk id="6" creationId="{7B1E49BE-0BDC-D88C-A5C8-D57A39519566}"/>
          </ac:picMkLst>
        </pc:picChg>
      </pc:sldChg>
      <pc:sldChg chg="addSp modSp new mod">
        <pc:chgData name="Zachary Andreasen" userId="20c14940-7841-4254-aab9-cd88728757c0" providerId="ADAL" clId="{2F4AA973-B936-439C-AD82-97A6EA4348AD}" dt="2026-04-16T02:43:34.686" v="6007" actId="1076"/>
        <pc:sldMkLst>
          <pc:docMk/>
          <pc:sldMk cId="3368265314" sldId="304"/>
        </pc:sldMkLst>
        <pc:spChg chg="mod">
          <ac:chgData name="Zachary Andreasen" userId="20c14940-7841-4254-aab9-cd88728757c0" providerId="ADAL" clId="{2F4AA973-B936-439C-AD82-97A6EA4348AD}" dt="2026-04-16T00:40:18.124" v="4174" actId="20577"/>
          <ac:spMkLst>
            <pc:docMk/>
            <pc:sldMk cId="3368265314" sldId="304"/>
            <ac:spMk id="2" creationId="{DDAA25C0-E2D0-0285-FDB4-130AC8F45ED7}"/>
          </ac:spMkLst>
        </pc:spChg>
        <pc:picChg chg="mod">
          <ac:chgData name="Zachary Andreasen" userId="20c14940-7841-4254-aab9-cd88728757c0" providerId="ADAL" clId="{2F4AA973-B936-439C-AD82-97A6EA4348AD}" dt="2026-04-16T02:43:34.686" v="6007" actId="1076"/>
          <ac:picMkLst>
            <pc:docMk/>
            <pc:sldMk cId="3368265314" sldId="304"/>
            <ac:picMk id="5" creationId="{4E0F5C0D-FFD9-5D3E-A51F-114904C9B00A}"/>
          </ac:picMkLst>
        </pc:picChg>
        <pc:picChg chg="add mod">
          <ac:chgData name="Zachary Andreasen" userId="20c14940-7841-4254-aab9-cd88728757c0" providerId="ADAL" clId="{2F4AA973-B936-439C-AD82-97A6EA4348AD}" dt="2026-04-16T02:43:28.934" v="6006"/>
          <ac:picMkLst>
            <pc:docMk/>
            <pc:sldMk cId="3368265314" sldId="304"/>
            <ac:picMk id="9" creationId="{1999513D-2CBA-3A22-9324-D0F5AEFE8464}"/>
          </ac:picMkLst>
        </pc:picChg>
      </pc:sldChg>
      <pc:sldChg chg="addSp modSp new mod">
        <pc:chgData name="Zachary Andreasen" userId="20c14940-7841-4254-aab9-cd88728757c0" providerId="ADAL" clId="{2F4AA973-B936-439C-AD82-97A6EA4348AD}" dt="2026-04-16T02:39:53.432" v="5999" actId="1076"/>
        <pc:sldMkLst>
          <pc:docMk/>
          <pc:sldMk cId="3706763542" sldId="305"/>
        </pc:sldMkLst>
        <pc:spChg chg="mod">
          <ac:chgData name="Zachary Andreasen" userId="20c14940-7841-4254-aab9-cd88728757c0" providerId="ADAL" clId="{2F4AA973-B936-439C-AD82-97A6EA4348AD}" dt="2026-04-16T00:46:13.932" v="4366" actId="14100"/>
          <ac:spMkLst>
            <pc:docMk/>
            <pc:sldMk cId="3706763542" sldId="305"/>
            <ac:spMk id="2" creationId="{E99339CC-1EA8-2B50-A552-1BB51DF38C5B}"/>
          </ac:spMkLst>
        </pc:spChg>
        <pc:spChg chg="mod">
          <ac:chgData name="Zachary Andreasen" userId="20c14940-7841-4254-aab9-cd88728757c0" providerId="ADAL" clId="{2F4AA973-B936-439C-AD82-97A6EA4348AD}" dt="2026-04-16T00:45:02.577" v="4361" actId="14100"/>
          <ac:spMkLst>
            <pc:docMk/>
            <pc:sldMk cId="3706763542" sldId="305"/>
            <ac:spMk id="3" creationId="{55753114-5934-54C8-F346-AACA8714ACFB}"/>
          </ac:spMkLst>
        </pc:spChg>
        <pc:picChg chg="add mod">
          <ac:chgData name="Zachary Andreasen" userId="20c14940-7841-4254-aab9-cd88728757c0" providerId="ADAL" clId="{2F4AA973-B936-439C-AD82-97A6EA4348AD}" dt="2026-04-16T02:39:53.432" v="5999" actId="1076"/>
          <ac:picMkLst>
            <pc:docMk/>
            <pc:sldMk cId="3706763542" sldId="305"/>
            <ac:picMk id="5" creationId="{C0912320-1D5D-113E-F88D-F5A044DADED8}"/>
          </ac:picMkLst>
        </pc:picChg>
        <pc:picChg chg="add mod">
          <ac:chgData name="Zachary Andreasen" userId="20c14940-7841-4254-aab9-cd88728757c0" providerId="ADAL" clId="{2F4AA973-B936-439C-AD82-97A6EA4348AD}" dt="2026-04-16T02:39:27.036" v="5995"/>
          <ac:picMkLst>
            <pc:docMk/>
            <pc:sldMk cId="3706763542" sldId="305"/>
            <ac:picMk id="6" creationId="{A7063AEC-0F78-6047-5B98-07E60EB1B270}"/>
          </ac:picMkLst>
        </pc:picChg>
      </pc:sldChg>
      <pc:sldChg chg="addSp delSp modSp new mod">
        <pc:chgData name="Zachary Andreasen" userId="20c14940-7841-4254-aab9-cd88728757c0" providerId="ADAL" clId="{2F4AA973-B936-439C-AD82-97A6EA4348AD}" dt="2026-04-16T02:40:08.578" v="6001" actId="1076"/>
        <pc:sldMkLst>
          <pc:docMk/>
          <pc:sldMk cId="3019147125" sldId="306"/>
        </pc:sldMkLst>
        <pc:spChg chg="mod">
          <ac:chgData name="Zachary Andreasen" userId="20c14940-7841-4254-aab9-cd88728757c0" providerId="ADAL" clId="{2F4AA973-B936-439C-AD82-97A6EA4348AD}" dt="2026-04-16T00:40:44.639" v="4229" actId="20577"/>
          <ac:spMkLst>
            <pc:docMk/>
            <pc:sldMk cId="3019147125" sldId="306"/>
            <ac:spMk id="2" creationId="{5F0EA873-A776-87BC-2D99-A564F11B8306}"/>
          </ac:spMkLst>
        </pc:spChg>
        <pc:spChg chg="mod">
          <ac:chgData name="Zachary Andreasen" userId="20c14940-7841-4254-aab9-cd88728757c0" providerId="ADAL" clId="{2F4AA973-B936-439C-AD82-97A6EA4348AD}" dt="2026-04-16T00:50:15.553" v="4757" actId="14100"/>
          <ac:spMkLst>
            <pc:docMk/>
            <pc:sldMk cId="3019147125" sldId="306"/>
            <ac:spMk id="3" creationId="{44E2B656-7C5E-8072-D5B1-5D8A1ED0E348}"/>
          </ac:spMkLst>
        </pc:spChg>
        <pc:picChg chg="add mod ord modCrop">
          <ac:chgData name="Zachary Andreasen" userId="20c14940-7841-4254-aab9-cd88728757c0" providerId="ADAL" clId="{2F4AA973-B936-439C-AD82-97A6EA4348AD}" dt="2026-04-16T02:40:01.878" v="6000" actId="1076"/>
          <ac:picMkLst>
            <pc:docMk/>
            <pc:sldMk cId="3019147125" sldId="306"/>
            <ac:picMk id="7" creationId="{759D5C26-0671-724C-3EDB-11A73C4C33E6}"/>
          </ac:picMkLst>
        </pc:picChg>
        <pc:picChg chg="add mod">
          <ac:chgData name="Zachary Andreasen" userId="20c14940-7841-4254-aab9-cd88728757c0" providerId="ADAL" clId="{2F4AA973-B936-439C-AD82-97A6EA4348AD}" dt="2026-04-16T02:40:08.578" v="6001" actId="1076"/>
          <ac:picMkLst>
            <pc:docMk/>
            <pc:sldMk cId="3019147125" sldId="306"/>
            <ac:picMk id="9" creationId="{E9CCCC3C-CD3F-C21D-B472-4D5C4A01F7D0}"/>
          </ac:picMkLst>
        </pc:picChg>
        <pc:picChg chg="add mod">
          <ac:chgData name="Zachary Andreasen" userId="20c14940-7841-4254-aab9-cd88728757c0" providerId="ADAL" clId="{2F4AA973-B936-439C-AD82-97A6EA4348AD}" dt="2026-04-16T02:39:28.282" v="5996"/>
          <ac:picMkLst>
            <pc:docMk/>
            <pc:sldMk cId="3019147125" sldId="306"/>
            <ac:picMk id="10" creationId="{C4A1BC5C-DAC0-F973-E798-9C3DF02326A6}"/>
          </ac:picMkLst>
        </pc:picChg>
      </pc:sldChg>
      <pc:sldChg chg="addSp delSp modSp new mod">
        <pc:chgData name="Zachary Andreasen" userId="20c14940-7841-4254-aab9-cd88728757c0" providerId="ADAL" clId="{2F4AA973-B936-439C-AD82-97A6EA4348AD}" dt="2026-04-16T02:39:19.387" v="5994"/>
        <pc:sldMkLst>
          <pc:docMk/>
          <pc:sldMk cId="3217728977" sldId="307"/>
        </pc:sldMkLst>
        <pc:spChg chg="mod">
          <ac:chgData name="Zachary Andreasen" userId="20c14940-7841-4254-aab9-cd88728757c0" providerId="ADAL" clId="{2F4AA973-B936-439C-AD82-97A6EA4348AD}" dt="2026-04-16T02:02:43.389" v="4865" actId="20577"/>
          <ac:spMkLst>
            <pc:docMk/>
            <pc:sldMk cId="3217728977" sldId="307"/>
            <ac:spMk id="2" creationId="{FC706E6A-EEF1-E6C8-5DB1-5B3A4879F4C8}"/>
          </ac:spMkLst>
        </pc:spChg>
        <pc:spChg chg="add mod">
          <ac:chgData name="Zachary Andreasen" userId="20c14940-7841-4254-aab9-cd88728757c0" providerId="ADAL" clId="{2F4AA973-B936-439C-AD82-97A6EA4348AD}" dt="2026-04-16T02:19:16.919" v="5611" actId="14100"/>
          <ac:spMkLst>
            <pc:docMk/>
            <pc:sldMk cId="3217728977" sldId="307"/>
            <ac:spMk id="7" creationId="{E098A512-D20C-4F17-D284-3107E00CFBE2}"/>
          </ac:spMkLst>
        </pc:spChg>
        <pc:spChg chg="add mod">
          <ac:chgData name="Zachary Andreasen" userId="20c14940-7841-4254-aab9-cd88728757c0" providerId="ADAL" clId="{2F4AA973-B936-439C-AD82-97A6EA4348AD}" dt="2026-04-16T02:11:58.751" v="5221" actId="207"/>
          <ac:spMkLst>
            <pc:docMk/>
            <pc:sldMk cId="3217728977" sldId="307"/>
            <ac:spMk id="8" creationId="{B3AB20FF-E208-B02F-D1E2-5065B53301CC}"/>
          </ac:spMkLst>
        </pc:spChg>
        <pc:spChg chg="add mod">
          <ac:chgData name="Zachary Andreasen" userId="20c14940-7841-4254-aab9-cd88728757c0" providerId="ADAL" clId="{2F4AA973-B936-439C-AD82-97A6EA4348AD}" dt="2026-04-16T02:11:58.751" v="5221" actId="207"/>
          <ac:spMkLst>
            <pc:docMk/>
            <pc:sldMk cId="3217728977" sldId="307"/>
            <ac:spMk id="9" creationId="{42D22127-30FA-410E-4560-D4F86751906D}"/>
          </ac:spMkLst>
        </pc:spChg>
        <pc:spChg chg="add mod">
          <ac:chgData name="Zachary Andreasen" userId="20c14940-7841-4254-aab9-cd88728757c0" providerId="ADAL" clId="{2F4AA973-B936-439C-AD82-97A6EA4348AD}" dt="2026-04-16T02:11:58.751" v="5221" actId="207"/>
          <ac:spMkLst>
            <pc:docMk/>
            <pc:sldMk cId="3217728977" sldId="307"/>
            <ac:spMk id="10" creationId="{1D2CF1E8-242C-3790-3248-D9FF01BD478B}"/>
          </ac:spMkLst>
        </pc:spChg>
        <pc:spChg chg="add mod">
          <ac:chgData name="Zachary Andreasen" userId="20c14940-7841-4254-aab9-cd88728757c0" providerId="ADAL" clId="{2F4AA973-B936-439C-AD82-97A6EA4348AD}" dt="2026-04-16T02:11:58.751" v="5221" actId="207"/>
          <ac:spMkLst>
            <pc:docMk/>
            <pc:sldMk cId="3217728977" sldId="307"/>
            <ac:spMk id="11" creationId="{5542AEA5-6874-772A-1F88-EFB87BD734A7}"/>
          </ac:spMkLst>
        </pc:spChg>
        <pc:spChg chg="add mod">
          <ac:chgData name="Zachary Andreasen" userId="20c14940-7841-4254-aab9-cd88728757c0" providerId="ADAL" clId="{2F4AA973-B936-439C-AD82-97A6EA4348AD}" dt="2026-04-16T02:11:58.751" v="5221" actId="207"/>
          <ac:spMkLst>
            <pc:docMk/>
            <pc:sldMk cId="3217728977" sldId="307"/>
            <ac:spMk id="12" creationId="{A35D4AB1-10A2-BAE6-2D21-82261EA4656F}"/>
          </ac:spMkLst>
        </pc:spChg>
        <pc:spChg chg="add mod">
          <ac:chgData name="Zachary Andreasen" userId="20c14940-7841-4254-aab9-cd88728757c0" providerId="ADAL" clId="{2F4AA973-B936-439C-AD82-97A6EA4348AD}" dt="2026-04-16T02:11:58.751" v="5221" actId="207"/>
          <ac:spMkLst>
            <pc:docMk/>
            <pc:sldMk cId="3217728977" sldId="307"/>
            <ac:spMk id="13" creationId="{9B9A3680-190D-877E-26E6-7C84AE5996B3}"/>
          </ac:spMkLst>
        </pc:spChg>
        <pc:spChg chg="add mod">
          <ac:chgData name="Zachary Andreasen" userId="20c14940-7841-4254-aab9-cd88728757c0" providerId="ADAL" clId="{2F4AA973-B936-439C-AD82-97A6EA4348AD}" dt="2026-04-16T02:12:20.034" v="5240" actId="1076"/>
          <ac:spMkLst>
            <pc:docMk/>
            <pc:sldMk cId="3217728977" sldId="307"/>
            <ac:spMk id="14" creationId="{60B523C1-2EDA-0001-3C11-7E0D37933A09}"/>
          </ac:spMkLst>
        </pc:spChg>
        <pc:spChg chg="add mod">
          <ac:chgData name="Zachary Andreasen" userId="20c14940-7841-4254-aab9-cd88728757c0" providerId="ADAL" clId="{2F4AA973-B936-439C-AD82-97A6EA4348AD}" dt="2026-04-16T02:12:40.590" v="5257" actId="20577"/>
          <ac:spMkLst>
            <pc:docMk/>
            <pc:sldMk cId="3217728977" sldId="307"/>
            <ac:spMk id="16" creationId="{2AC5484C-3FF0-472E-8706-BA0C380C8F7E}"/>
          </ac:spMkLst>
        </pc:spChg>
        <pc:spChg chg="add mod">
          <ac:chgData name="Zachary Andreasen" userId="20c14940-7841-4254-aab9-cd88728757c0" providerId="ADAL" clId="{2F4AA973-B936-439C-AD82-97A6EA4348AD}" dt="2026-04-16T02:12:57.808" v="5266" actId="122"/>
          <ac:spMkLst>
            <pc:docMk/>
            <pc:sldMk cId="3217728977" sldId="307"/>
            <ac:spMk id="17" creationId="{99EE5810-D8CD-95B0-ABC0-352C5E67AF10}"/>
          </ac:spMkLst>
        </pc:spChg>
        <pc:spChg chg="add mod">
          <ac:chgData name="Zachary Andreasen" userId="20c14940-7841-4254-aab9-cd88728757c0" providerId="ADAL" clId="{2F4AA973-B936-439C-AD82-97A6EA4348AD}" dt="2026-04-16T02:13:20.671" v="5293" actId="1076"/>
          <ac:spMkLst>
            <pc:docMk/>
            <pc:sldMk cId="3217728977" sldId="307"/>
            <ac:spMk id="18" creationId="{B9329B14-9A23-B73F-F7F3-AAE5F8549004}"/>
          </ac:spMkLst>
        </pc:spChg>
        <pc:spChg chg="add mod">
          <ac:chgData name="Zachary Andreasen" userId="20c14940-7841-4254-aab9-cd88728757c0" providerId="ADAL" clId="{2F4AA973-B936-439C-AD82-97A6EA4348AD}" dt="2026-04-16T02:13:30.166" v="5308" actId="20577"/>
          <ac:spMkLst>
            <pc:docMk/>
            <pc:sldMk cId="3217728977" sldId="307"/>
            <ac:spMk id="19" creationId="{781A8530-690F-0C1C-FB51-338840EF99FE}"/>
          </ac:spMkLst>
        </pc:spChg>
        <pc:picChg chg="add mod modCrop">
          <ac:chgData name="Zachary Andreasen" userId="20c14940-7841-4254-aab9-cd88728757c0" providerId="ADAL" clId="{2F4AA973-B936-439C-AD82-97A6EA4348AD}" dt="2026-04-16T02:10:56.969" v="5202" actId="1076"/>
          <ac:picMkLst>
            <pc:docMk/>
            <pc:sldMk cId="3217728977" sldId="307"/>
            <ac:picMk id="5" creationId="{AB5BAF52-E88B-0413-4BA3-5C72190862EA}"/>
          </ac:picMkLst>
        </pc:picChg>
        <pc:picChg chg="add mod">
          <ac:chgData name="Zachary Andreasen" userId="20c14940-7841-4254-aab9-cd88728757c0" providerId="ADAL" clId="{2F4AA973-B936-439C-AD82-97A6EA4348AD}" dt="2026-04-16T02:39:19.387" v="5994"/>
          <ac:picMkLst>
            <pc:docMk/>
            <pc:sldMk cId="3217728977" sldId="307"/>
            <ac:picMk id="26" creationId="{85045595-6339-A9A9-1C46-A34E1205C447}"/>
          </ac:picMkLst>
        </pc:picChg>
        <pc:cxnChg chg="add mod">
          <ac:chgData name="Zachary Andreasen" userId="20c14940-7841-4254-aab9-cd88728757c0" providerId="ADAL" clId="{2F4AA973-B936-439C-AD82-97A6EA4348AD}" dt="2026-04-16T02:15:23.958" v="5418" actId="208"/>
          <ac:cxnSpMkLst>
            <pc:docMk/>
            <pc:sldMk cId="3217728977" sldId="307"/>
            <ac:cxnSpMk id="21" creationId="{E369A6BC-F5E7-C01B-8863-CCEA87247B0A}"/>
          </ac:cxnSpMkLst>
        </pc:cxnChg>
        <pc:cxnChg chg="add mod">
          <ac:chgData name="Zachary Andreasen" userId="20c14940-7841-4254-aab9-cd88728757c0" providerId="ADAL" clId="{2F4AA973-B936-439C-AD82-97A6EA4348AD}" dt="2026-04-16T02:15:37.459" v="5423" actId="14100"/>
          <ac:cxnSpMkLst>
            <pc:docMk/>
            <pc:sldMk cId="3217728977" sldId="307"/>
            <ac:cxnSpMk id="22" creationId="{36240B9E-5CA5-62C5-65B9-AD8D0AD2F158}"/>
          </ac:cxnSpMkLst>
        </pc:cxnChg>
      </pc:sldChg>
      <pc:sldChg chg="modSp add mod">
        <pc:chgData name="Zachary Andreasen" userId="20c14940-7841-4254-aab9-cd88728757c0" providerId="ADAL" clId="{2F4AA973-B936-439C-AD82-97A6EA4348AD}" dt="2026-04-16T02:17:05.646" v="5428" actId="20577"/>
        <pc:sldMkLst>
          <pc:docMk/>
          <pc:sldMk cId="2723827639" sldId="308"/>
        </pc:sldMkLst>
        <pc:graphicFrameChg chg="modGraphic">
          <ac:chgData name="Zachary Andreasen" userId="20c14940-7841-4254-aab9-cd88728757c0" providerId="ADAL" clId="{2F4AA973-B936-439C-AD82-97A6EA4348AD}" dt="2026-04-16T02:17:05.646" v="5428" actId="20577"/>
          <ac:graphicFrameMkLst>
            <pc:docMk/>
            <pc:sldMk cId="2723827639" sldId="308"/>
            <ac:graphicFrameMk id="4" creationId="{D58170C3-1B61-B497-F42A-DA70BC79658E}"/>
          </ac:graphicFrameMkLst>
        </pc:graphicFrameChg>
      </pc:sldChg>
      <pc:sldChg chg="addSp modSp">
        <pc:chgData name="Zachary Andreasen" userId="20c14940-7841-4254-aab9-cd88728757c0" providerId="ADAL" clId="{2F4AA973-B936-439C-AD82-97A6EA4348AD}" dt="2026-04-16T02:43:24.187" v="6005"/>
        <pc:sldMkLst>
          <pc:docMk/>
          <pc:sldMk cId="2237775912" sldId="309"/>
        </pc:sldMkLst>
        <pc:picChg chg="add mod">
          <ac:chgData name="Zachary Andreasen" userId="20c14940-7841-4254-aab9-cd88728757c0" providerId="ADAL" clId="{2F4AA973-B936-439C-AD82-97A6EA4348AD}" dt="2026-04-16T02:43:24.187" v="6005"/>
          <ac:picMkLst>
            <pc:docMk/>
            <pc:sldMk cId="2237775912" sldId="309"/>
            <ac:picMk id="3" creationId="{B98150D9-A7FF-F665-8C1C-68136026BD94}"/>
          </ac:picMkLst>
        </pc:picChg>
      </pc:sldChg>
      <pc:sldChg chg="addSp modSp new mod">
        <pc:chgData name="Zachary Andreasen" userId="20c14940-7841-4254-aab9-cd88728757c0" providerId="ADAL" clId="{2F4AA973-B936-439C-AD82-97A6EA4348AD}" dt="2026-04-16T02:47:33.133" v="6056"/>
        <pc:sldMkLst>
          <pc:docMk/>
          <pc:sldMk cId="718644512" sldId="310"/>
        </pc:sldMkLst>
        <pc:spChg chg="mod">
          <ac:chgData name="Zachary Andreasen" userId="20c14940-7841-4254-aab9-cd88728757c0" providerId="ADAL" clId="{2F4AA973-B936-439C-AD82-97A6EA4348AD}" dt="2026-04-16T02:47:07.278" v="6051" actId="20577"/>
          <ac:spMkLst>
            <pc:docMk/>
            <pc:sldMk cId="718644512" sldId="310"/>
            <ac:spMk id="2" creationId="{08A4D667-6376-DE9E-5CBF-49A2FCCDA413}"/>
          </ac:spMkLst>
        </pc:spChg>
        <pc:picChg chg="add mod">
          <ac:chgData name="Zachary Andreasen" userId="20c14940-7841-4254-aab9-cd88728757c0" providerId="ADAL" clId="{2F4AA973-B936-439C-AD82-97A6EA4348AD}" dt="2026-04-16T02:47:33.133" v="6056"/>
          <ac:picMkLst>
            <pc:docMk/>
            <pc:sldMk cId="718644512" sldId="310"/>
            <ac:picMk id="3" creationId="{A9E84573-FBFD-07AD-4BD6-824BEF58D7AB}"/>
          </ac:picMkLst>
        </pc:picChg>
        <pc:picChg chg="add mod">
          <ac:chgData name="Zachary Andreasen" userId="20c14940-7841-4254-aab9-cd88728757c0" providerId="ADAL" clId="{2F4AA973-B936-439C-AD82-97A6EA4348AD}" dt="2026-04-16T02:47:27.578" v="6055" actId="1076"/>
          <ac:picMkLst>
            <pc:docMk/>
            <pc:sldMk cId="718644512" sldId="310"/>
            <ac:picMk id="4098" creationId="{F16D6B4E-D2FC-D429-3274-71427E234F59}"/>
          </ac:picMkLst>
        </pc:picChg>
      </pc:sldChg>
      <pc:sldChg chg="delSp modSp new mod">
        <pc:chgData name="Zachary Andreasen" userId="20c14940-7841-4254-aab9-cd88728757c0" providerId="ADAL" clId="{2F4AA973-B936-439C-AD82-97A6EA4348AD}" dt="2026-04-20T03:45:48.286" v="6845" actId="14"/>
        <pc:sldMkLst>
          <pc:docMk/>
          <pc:sldMk cId="3109168425" sldId="311"/>
        </pc:sldMkLst>
        <pc:spChg chg="mod">
          <ac:chgData name="Zachary Andreasen" userId="20c14940-7841-4254-aab9-cd88728757c0" providerId="ADAL" clId="{2F4AA973-B936-439C-AD82-97A6EA4348AD}" dt="2026-04-20T03:39:28.361" v="6633" actId="20577"/>
          <ac:spMkLst>
            <pc:docMk/>
            <pc:sldMk cId="3109168425" sldId="311"/>
            <ac:spMk id="2" creationId="{F0ED678C-11A7-163A-CA9E-FE0B52A885BD}"/>
          </ac:spMkLst>
        </pc:spChg>
        <pc:spChg chg="mod">
          <ac:chgData name="Zachary Andreasen" userId="20c14940-7841-4254-aab9-cd88728757c0" providerId="ADAL" clId="{2F4AA973-B936-439C-AD82-97A6EA4348AD}" dt="2026-04-20T03:45:48.286" v="6845" actId="14"/>
          <ac:spMkLst>
            <pc:docMk/>
            <pc:sldMk cId="3109168425" sldId="311"/>
            <ac:spMk id="3" creationId="{9F210FE1-5D10-41B7-C5FB-4AFE614EFA17}"/>
          </ac:spMkLst>
        </pc:spChg>
        <pc:spChg chg="del">
          <ac:chgData name="Zachary Andreasen" userId="20c14940-7841-4254-aab9-cd88728757c0" providerId="ADAL" clId="{2F4AA973-B936-439C-AD82-97A6EA4348AD}" dt="2026-04-20T03:43:21.729" v="6823" actId="478"/>
          <ac:spMkLst>
            <pc:docMk/>
            <pc:sldMk cId="3109168425" sldId="311"/>
            <ac:spMk id="4" creationId="{2C58A33E-6859-D1AF-3D8F-5ABF4F3E6072}"/>
          </ac:spMkLst>
        </pc:spChg>
      </pc:sldChg>
    </pc:docChg>
  </pc:docChgLst>
  <pc:docChgLst>
    <pc:chgData name="Lynzie Smith" userId="b1939ec7-11f6-4748-8e90-fcd5beb37550" providerId="ADAL" clId="{297B0C8F-640B-4571-830B-BA6454C315E3}"/>
    <pc:docChg chg="undo custSel addSld modSld">
      <pc:chgData name="Lynzie Smith" userId="b1939ec7-11f6-4748-8e90-fcd5beb37550" providerId="ADAL" clId="{297B0C8F-640B-4571-830B-BA6454C315E3}" dt="2026-04-15T20:58:10.914" v="230" actId="1076"/>
      <pc:docMkLst>
        <pc:docMk/>
      </pc:docMkLst>
      <pc:sldChg chg="addSp modSp new mod">
        <pc:chgData name="Lynzie Smith" userId="b1939ec7-11f6-4748-8e90-fcd5beb37550" providerId="ADAL" clId="{297B0C8F-640B-4571-830B-BA6454C315E3}" dt="2026-04-15T20:57:11.654" v="210" actId="1076"/>
        <pc:sldMkLst>
          <pc:docMk/>
          <pc:sldMk cId="4162486647" sldId="292"/>
        </pc:sldMkLst>
        <pc:spChg chg="mod">
          <ac:chgData name="Lynzie Smith" userId="b1939ec7-11f6-4748-8e90-fcd5beb37550" providerId="ADAL" clId="{297B0C8F-640B-4571-830B-BA6454C315E3}" dt="2026-04-15T17:19:44.780" v="19" actId="20577"/>
          <ac:spMkLst>
            <pc:docMk/>
            <pc:sldMk cId="4162486647" sldId="292"/>
            <ac:spMk id="2" creationId="{0C5C7CCE-6E77-3AAC-81E3-A04C9DA57258}"/>
          </ac:spMkLst>
        </pc:spChg>
        <pc:picChg chg="add mod">
          <ac:chgData name="Lynzie Smith" userId="b1939ec7-11f6-4748-8e90-fcd5beb37550" providerId="ADAL" clId="{297B0C8F-640B-4571-830B-BA6454C315E3}" dt="2026-04-15T20:57:11.654" v="210" actId="1076"/>
          <ac:picMkLst>
            <pc:docMk/>
            <pc:sldMk cId="4162486647" sldId="292"/>
            <ac:picMk id="6" creationId="{23615B70-7816-EF4A-3872-5A0ECFD3DC82}"/>
          </ac:picMkLst>
        </pc:picChg>
      </pc:sldChg>
      <pc:sldChg chg="addSp modSp new mod">
        <pc:chgData name="Lynzie Smith" userId="b1939ec7-11f6-4748-8e90-fcd5beb37550" providerId="ADAL" clId="{297B0C8F-640B-4571-830B-BA6454C315E3}" dt="2026-04-15T20:57:31.504" v="216" actId="1076"/>
        <pc:sldMkLst>
          <pc:docMk/>
          <pc:sldMk cId="3083887273" sldId="293"/>
        </pc:sldMkLst>
        <pc:spChg chg="mod">
          <ac:chgData name="Lynzie Smith" userId="b1939ec7-11f6-4748-8e90-fcd5beb37550" providerId="ADAL" clId="{297B0C8F-640B-4571-830B-BA6454C315E3}" dt="2026-04-15T20:53:32.806" v="77" actId="20577"/>
          <ac:spMkLst>
            <pc:docMk/>
            <pc:sldMk cId="3083887273" sldId="293"/>
            <ac:spMk id="2" creationId="{AB9A9042-B89A-0BC4-CBE9-36340D3DFDDE}"/>
          </ac:spMkLst>
        </pc:spChg>
        <pc:picChg chg="add mod">
          <ac:chgData name="Lynzie Smith" userId="b1939ec7-11f6-4748-8e90-fcd5beb37550" providerId="ADAL" clId="{297B0C8F-640B-4571-830B-BA6454C315E3}" dt="2026-04-15T20:57:31.504" v="216" actId="1076"/>
          <ac:picMkLst>
            <pc:docMk/>
            <pc:sldMk cId="3083887273" sldId="293"/>
            <ac:picMk id="6" creationId="{97FCC906-C9EC-C5CF-6A3F-B9D7F00528C8}"/>
          </ac:picMkLst>
        </pc:picChg>
      </pc:sldChg>
      <pc:sldChg chg="addSp modSp new mod">
        <pc:chgData name="Lynzie Smith" userId="b1939ec7-11f6-4748-8e90-fcd5beb37550" providerId="ADAL" clId="{297B0C8F-640B-4571-830B-BA6454C315E3}" dt="2026-04-15T20:57:44.229" v="219" actId="1076"/>
        <pc:sldMkLst>
          <pc:docMk/>
          <pc:sldMk cId="1914806436" sldId="294"/>
        </pc:sldMkLst>
        <pc:spChg chg="mod">
          <ac:chgData name="Lynzie Smith" userId="b1939ec7-11f6-4748-8e90-fcd5beb37550" providerId="ADAL" clId="{297B0C8F-640B-4571-830B-BA6454C315E3}" dt="2026-04-15T20:53:52.415" v="108" actId="20577"/>
          <ac:spMkLst>
            <pc:docMk/>
            <pc:sldMk cId="1914806436" sldId="294"/>
            <ac:spMk id="2" creationId="{C54D786E-5235-8BCF-51A0-95FEF68D2F9B}"/>
          </ac:spMkLst>
        </pc:spChg>
        <pc:picChg chg="add mod">
          <ac:chgData name="Lynzie Smith" userId="b1939ec7-11f6-4748-8e90-fcd5beb37550" providerId="ADAL" clId="{297B0C8F-640B-4571-830B-BA6454C315E3}" dt="2026-04-15T20:57:44.229" v="219" actId="1076"/>
          <ac:picMkLst>
            <pc:docMk/>
            <pc:sldMk cId="1914806436" sldId="294"/>
            <ac:picMk id="6" creationId="{62B9027C-6E0C-A563-F560-D38DEE3ED658}"/>
          </ac:picMkLst>
        </pc:picChg>
      </pc:sldChg>
      <pc:sldChg chg="addSp modSp new mod">
        <pc:chgData name="Lynzie Smith" userId="b1939ec7-11f6-4748-8e90-fcd5beb37550" providerId="ADAL" clId="{297B0C8F-640B-4571-830B-BA6454C315E3}" dt="2026-04-15T20:57:58.265" v="224" actId="1076"/>
        <pc:sldMkLst>
          <pc:docMk/>
          <pc:sldMk cId="2822323187" sldId="295"/>
        </pc:sldMkLst>
        <pc:spChg chg="mod">
          <ac:chgData name="Lynzie Smith" userId="b1939ec7-11f6-4748-8e90-fcd5beb37550" providerId="ADAL" clId="{297B0C8F-640B-4571-830B-BA6454C315E3}" dt="2026-04-15T20:55:32.833" v="163" actId="20577"/>
          <ac:spMkLst>
            <pc:docMk/>
            <pc:sldMk cId="2822323187" sldId="295"/>
            <ac:spMk id="2" creationId="{C6CC9C78-DFE2-0DAC-07F6-6791B6384111}"/>
          </ac:spMkLst>
        </pc:spChg>
        <pc:picChg chg="add mod">
          <ac:chgData name="Lynzie Smith" userId="b1939ec7-11f6-4748-8e90-fcd5beb37550" providerId="ADAL" clId="{297B0C8F-640B-4571-830B-BA6454C315E3}" dt="2026-04-15T20:57:58.265" v="224" actId="1076"/>
          <ac:picMkLst>
            <pc:docMk/>
            <pc:sldMk cId="2822323187" sldId="295"/>
            <ac:picMk id="6" creationId="{D7E225F5-98B1-0BE7-3DD4-D5978F07C52A}"/>
          </ac:picMkLst>
        </pc:picChg>
      </pc:sldChg>
      <pc:sldChg chg="addSp modSp new mod">
        <pc:chgData name="Lynzie Smith" userId="b1939ec7-11f6-4748-8e90-fcd5beb37550" providerId="ADAL" clId="{297B0C8F-640B-4571-830B-BA6454C315E3}" dt="2026-04-15T20:58:10.914" v="230" actId="1076"/>
        <pc:sldMkLst>
          <pc:docMk/>
          <pc:sldMk cId="1628081683" sldId="296"/>
        </pc:sldMkLst>
        <pc:spChg chg="mod">
          <ac:chgData name="Lynzie Smith" userId="b1939ec7-11f6-4748-8e90-fcd5beb37550" providerId="ADAL" clId="{297B0C8F-640B-4571-830B-BA6454C315E3}" dt="2026-04-15T20:55:54.704" v="189" actId="20577"/>
          <ac:spMkLst>
            <pc:docMk/>
            <pc:sldMk cId="1628081683" sldId="296"/>
            <ac:spMk id="2" creationId="{D78F2866-CD19-F0FD-E038-7C18FA29A77E}"/>
          </ac:spMkLst>
        </pc:spChg>
        <pc:picChg chg="add mod">
          <ac:chgData name="Lynzie Smith" userId="b1939ec7-11f6-4748-8e90-fcd5beb37550" providerId="ADAL" clId="{297B0C8F-640B-4571-830B-BA6454C315E3}" dt="2026-04-15T20:58:10.914" v="230" actId="1076"/>
          <ac:picMkLst>
            <pc:docMk/>
            <pc:sldMk cId="1628081683" sldId="296"/>
            <ac:picMk id="6" creationId="{A8D678C5-6BD5-11E1-3742-13592F444E3A}"/>
          </ac:picMkLst>
        </pc:picChg>
      </pc:sldChg>
      <pc:sldChg chg="addSp modSp new mod">
        <pc:chgData name="Lynzie Smith" userId="b1939ec7-11f6-4748-8e90-fcd5beb37550" providerId="ADAL" clId="{297B0C8F-640B-4571-830B-BA6454C315E3}" dt="2026-04-15T20:56:55.320" v="206" actId="1076"/>
        <pc:sldMkLst>
          <pc:docMk/>
          <pc:sldMk cId="327811942" sldId="297"/>
        </pc:sldMkLst>
        <pc:spChg chg="mod">
          <ac:chgData name="Lynzie Smith" userId="b1939ec7-11f6-4748-8e90-fcd5beb37550" providerId="ADAL" clId="{297B0C8F-640B-4571-830B-BA6454C315E3}" dt="2026-04-15T20:56:19.074" v="204" actId="20577"/>
          <ac:spMkLst>
            <pc:docMk/>
            <pc:sldMk cId="327811942" sldId="297"/>
            <ac:spMk id="2" creationId="{3A56F705-30F7-6D97-BF74-169E3CFB1190}"/>
          </ac:spMkLst>
        </pc:spChg>
        <pc:picChg chg="add mod">
          <ac:chgData name="Lynzie Smith" userId="b1939ec7-11f6-4748-8e90-fcd5beb37550" providerId="ADAL" clId="{297B0C8F-640B-4571-830B-BA6454C315E3}" dt="2026-04-15T20:56:55.320" v="206" actId="1076"/>
          <ac:picMkLst>
            <pc:docMk/>
            <pc:sldMk cId="327811942" sldId="297"/>
            <ac:picMk id="6" creationId="{6DDCB567-0FF1-E457-D7CD-44E01C819A22}"/>
          </ac:picMkLst>
        </pc:picChg>
      </pc:sldChg>
    </pc:docChg>
  </pc:docChgLst>
  <pc:docChgLst>
    <pc:chgData name="Thomas Cunningham" userId="S::th038501@ucf.edu::0d660965-9e46-44bb-80f7-79d348fdac15" providerId="AD" clId="Web-{FE8131D2-0E9D-C47E-1D9D-9E7FC602563D}"/>
    <pc:docChg chg="addSld modSld">
      <pc:chgData name="Thomas Cunningham" userId="S::th038501@ucf.edu::0d660965-9e46-44bb-80f7-79d348fdac15" providerId="AD" clId="Web-{FE8131D2-0E9D-C47E-1D9D-9E7FC602563D}" dt="2026-04-16T02:52:05.560" v="1418" actId="20577"/>
      <pc:docMkLst>
        <pc:docMk/>
      </pc:docMkLst>
      <pc:sldChg chg="addSp delSp modSp">
        <pc:chgData name="Thomas Cunningham" userId="S::th038501@ucf.edu::0d660965-9e46-44bb-80f7-79d348fdac15" providerId="AD" clId="Web-{FE8131D2-0E9D-C47E-1D9D-9E7FC602563D}" dt="2026-04-16T01:53:53.731" v="274" actId="20577"/>
        <pc:sldMkLst>
          <pc:docMk/>
          <pc:sldMk cId="1737321215" sldId="260"/>
        </pc:sldMkLst>
        <pc:spChg chg="add mod">
          <ac:chgData name="Thomas Cunningham" userId="S::th038501@ucf.edu::0d660965-9e46-44bb-80f7-79d348fdac15" providerId="AD" clId="Web-{FE8131D2-0E9D-C47E-1D9D-9E7FC602563D}" dt="2026-04-16T01:53:53.731" v="274" actId="20577"/>
          <ac:spMkLst>
            <pc:docMk/>
            <pc:sldMk cId="1737321215" sldId="260"/>
            <ac:spMk id="5" creationId="{0F7ACB8D-14A9-EC1B-6473-7B503E8B93D6}"/>
          </ac:spMkLst>
        </pc:spChg>
        <pc:picChg chg="add del mod">
          <ac:chgData name="Thomas Cunningham" userId="S::th038501@ucf.edu::0d660965-9e46-44bb-80f7-79d348fdac15" providerId="AD" clId="Web-{FE8131D2-0E9D-C47E-1D9D-9E7FC602563D}" dt="2026-04-16T01:50:13.691" v="5"/>
          <ac:picMkLst>
            <pc:docMk/>
            <pc:sldMk cId="1737321215" sldId="260"/>
            <ac:picMk id="3" creationId="{AAF268C8-5DB5-12DA-C17D-4C1A50482DBB}"/>
          </ac:picMkLst>
        </pc:picChg>
        <pc:picChg chg="add mod">
          <ac:chgData name="Thomas Cunningham" userId="S::th038501@ucf.edu::0d660965-9e46-44bb-80f7-79d348fdac15" providerId="AD" clId="Web-{FE8131D2-0E9D-C47E-1D9D-9E7FC602563D}" dt="2026-04-16T01:50:39.459" v="9" actId="1076"/>
          <ac:picMkLst>
            <pc:docMk/>
            <pc:sldMk cId="1737321215" sldId="260"/>
            <ac:picMk id="4" creationId="{5D80E756-8C94-2CC3-21AE-EFF9002F41D6}"/>
          </ac:picMkLst>
        </pc:picChg>
      </pc:sldChg>
      <pc:sldChg chg="modSp">
        <pc:chgData name="Thomas Cunningham" userId="S::th038501@ucf.edu::0d660965-9e46-44bb-80f7-79d348fdac15" providerId="AD" clId="Web-{FE8131D2-0E9D-C47E-1D9D-9E7FC602563D}" dt="2026-04-16T02:27:06.875" v="531"/>
        <pc:sldMkLst>
          <pc:docMk/>
          <pc:sldMk cId="327811942" sldId="297"/>
        </pc:sldMkLst>
        <pc:graphicFrameChg chg="modGraphic">
          <ac:chgData name="Thomas Cunningham" userId="S::th038501@ucf.edu::0d660965-9e46-44bb-80f7-79d348fdac15" providerId="AD" clId="Web-{FE8131D2-0E9D-C47E-1D9D-9E7FC602563D}" dt="2026-04-16T02:27:06.875" v="531"/>
          <ac:graphicFrameMkLst>
            <pc:docMk/>
            <pc:sldMk cId="327811942" sldId="297"/>
            <ac:graphicFrameMk id="8" creationId="{F12B45B9-92ED-1E9E-F56E-B89BDD860037}"/>
          </ac:graphicFrameMkLst>
        </pc:graphicFrameChg>
      </pc:sldChg>
      <pc:sldChg chg="addSp delSp modSp">
        <pc:chgData name="Thomas Cunningham" userId="S::th038501@ucf.edu::0d660965-9e46-44bb-80f7-79d348fdac15" providerId="AD" clId="Web-{FE8131D2-0E9D-C47E-1D9D-9E7FC602563D}" dt="2026-04-16T02:44:41.762" v="757" actId="20577"/>
        <pc:sldMkLst>
          <pc:docMk/>
          <pc:sldMk cId="2326460908" sldId="303"/>
        </pc:sldMkLst>
        <pc:spChg chg="del">
          <ac:chgData name="Thomas Cunningham" userId="S::th038501@ucf.edu::0d660965-9e46-44bb-80f7-79d348fdac15" providerId="AD" clId="Web-{FE8131D2-0E9D-C47E-1D9D-9E7FC602563D}" dt="2026-04-16T02:30:07.339" v="532"/>
          <ac:spMkLst>
            <pc:docMk/>
            <pc:sldMk cId="2326460908" sldId="303"/>
            <ac:spMk id="3" creationId="{BC14B0C8-D917-8B3F-10B9-613918968A90}"/>
          </ac:spMkLst>
        </pc:spChg>
        <pc:spChg chg="add mod">
          <ac:chgData name="Thomas Cunningham" userId="S::th038501@ucf.edu::0d660965-9e46-44bb-80f7-79d348fdac15" providerId="AD" clId="Web-{FE8131D2-0E9D-C47E-1D9D-9E7FC602563D}" dt="2026-04-16T02:44:41.762" v="757" actId="20577"/>
          <ac:spMkLst>
            <pc:docMk/>
            <pc:sldMk cId="2326460908" sldId="303"/>
            <ac:spMk id="7" creationId="{B721EF70-FEBF-5ECC-AF80-1AEEF7CD3292}"/>
          </ac:spMkLst>
        </pc:spChg>
        <pc:picChg chg="add del mod ord">
          <ac:chgData name="Thomas Cunningham" userId="S::th038501@ucf.edu::0d660965-9e46-44bb-80f7-79d348fdac15" providerId="AD" clId="Web-{FE8131D2-0E9D-C47E-1D9D-9E7FC602563D}" dt="2026-04-16T02:42:34.782" v="544"/>
          <ac:picMkLst>
            <pc:docMk/>
            <pc:sldMk cId="2326460908" sldId="303"/>
            <ac:picMk id="4" creationId="{466B0C1A-0D26-23A4-C8F8-FF44FCA5FE75}"/>
          </ac:picMkLst>
        </pc:picChg>
        <pc:picChg chg="add mod">
          <ac:chgData name="Thomas Cunningham" userId="S::th038501@ucf.edu::0d660965-9e46-44bb-80f7-79d348fdac15" providerId="AD" clId="Web-{FE8131D2-0E9D-C47E-1D9D-9E7FC602563D}" dt="2026-04-16T02:42:47.298" v="547" actId="14100"/>
          <ac:picMkLst>
            <pc:docMk/>
            <pc:sldMk cId="2326460908" sldId="303"/>
            <ac:picMk id="5" creationId="{35FDDA55-D43F-1967-E77E-59E8349DEEC3}"/>
          </ac:picMkLst>
        </pc:picChg>
      </pc:sldChg>
      <pc:sldChg chg="addSp delSp modSp">
        <pc:chgData name="Thomas Cunningham" userId="S::th038501@ucf.edu::0d660965-9e46-44bb-80f7-79d348fdac15" providerId="AD" clId="Web-{FE8131D2-0E9D-C47E-1D9D-9E7FC602563D}" dt="2026-04-16T02:17:20.775" v="529"/>
        <pc:sldMkLst>
          <pc:docMk/>
          <pc:sldMk cId="3368265314" sldId="304"/>
        </pc:sldMkLst>
        <pc:spChg chg="del">
          <ac:chgData name="Thomas Cunningham" userId="S::th038501@ucf.edu::0d660965-9e46-44bb-80f7-79d348fdac15" providerId="AD" clId="Web-{FE8131D2-0E9D-C47E-1D9D-9E7FC602563D}" dt="2026-04-16T02:11:43.044" v="275"/>
          <ac:spMkLst>
            <pc:docMk/>
            <pc:sldMk cId="3368265314" sldId="304"/>
            <ac:spMk id="3" creationId="{E6571CA6-3B2C-68D8-DF5B-868DD0E06088}"/>
          </ac:spMkLst>
        </pc:spChg>
        <pc:spChg chg="add mod">
          <ac:chgData name="Thomas Cunningham" userId="S::th038501@ucf.edu::0d660965-9e46-44bb-80f7-79d348fdac15" providerId="AD" clId="Web-{FE8131D2-0E9D-C47E-1D9D-9E7FC602563D}" dt="2026-04-16T02:15:19.100" v="493" actId="1076"/>
          <ac:spMkLst>
            <pc:docMk/>
            <pc:sldMk cId="3368265314" sldId="304"/>
            <ac:spMk id="6" creationId="{7F30BE67-D704-0A36-7B8B-C59808C9F631}"/>
          </ac:spMkLst>
        </pc:spChg>
        <pc:spChg chg="add mod">
          <ac:chgData name="Thomas Cunningham" userId="S::th038501@ucf.edu::0d660965-9e46-44bb-80f7-79d348fdac15" providerId="AD" clId="Web-{FE8131D2-0E9D-C47E-1D9D-9E7FC602563D}" dt="2026-04-16T02:17:20.775" v="529"/>
          <ac:spMkLst>
            <pc:docMk/>
            <pc:sldMk cId="3368265314" sldId="304"/>
            <ac:spMk id="8" creationId="{337381F8-7540-BBF9-6A65-C9F044E17063}"/>
          </ac:spMkLst>
        </pc:spChg>
        <pc:picChg chg="add mod ord">
          <ac:chgData name="Thomas Cunningham" userId="S::th038501@ucf.edu::0d660965-9e46-44bb-80f7-79d348fdac15" providerId="AD" clId="Web-{FE8131D2-0E9D-C47E-1D9D-9E7FC602563D}" dt="2026-04-16T02:12:03.342" v="284" actId="14100"/>
          <ac:picMkLst>
            <pc:docMk/>
            <pc:sldMk cId="3368265314" sldId="304"/>
            <ac:picMk id="4" creationId="{B02F2502-73DE-8A71-0DC6-C4B33DDDDB40}"/>
          </ac:picMkLst>
        </pc:picChg>
        <pc:picChg chg="add mod">
          <ac:chgData name="Thomas Cunningham" userId="S::th038501@ucf.edu::0d660965-9e46-44bb-80f7-79d348fdac15" providerId="AD" clId="Web-{FE8131D2-0E9D-C47E-1D9D-9E7FC602563D}" dt="2026-04-16T02:11:59.982" v="283" actId="1076"/>
          <ac:picMkLst>
            <pc:docMk/>
            <pc:sldMk cId="3368265314" sldId="304"/>
            <ac:picMk id="5" creationId="{4E0F5C0D-FFD9-5D3E-A51F-114904C9B00A}"/>
          </ac:picMkLst>
        </pc:picChg>
        <pc:picChg chg="add mod ord">
          <ac:chgData name="Thomas Cunningham" userId="S::th038501@ucf.edu::0d660965-9e46-44bb-80f7-79d348fdac15" providerId="AD" clId="Web-{FE8131D2-0E9D-C47E-1D9D-9E7FC602563D}" dt="2026-04-16T02:16:46.118" v="500" actId="1076"/>
          <ac:picMkLst>
            <pc:docMk/>
            <pc:sldMk cId="3368265314" sldId="304"/>
            <ac:picMk id="7" creationId="{C8A2D866-209D-AE55-0B69-8EB4327CA505}"/>
          </ac:picMkLst>
        </pc:picChg>
      </pc:sldChg>
      <pc:sldChg chg="addSp delSp modSp add replId">
        <pc:chgData name="Thomas Cunningham" userId="S::th038501@ucf.edu::0d660965-9e46-44bb-80f7-79d348fdac15" providerId="AD" clId="Web-{FE8131D2-0E9D-C47E-1D9D-9E7FC602563D}" dt="2026-04-16T02:48:28.492" v="1070" actId="20577"/>
        <pc:sldMkLst>
          <pc:docMk/>
          <pc:sldMk cId="2237775912" sldId="309"/>
        </pc:sldMkLst>
        <pc:spChg chg="add mod">
          <ac:chgData name="Thomas Cunningham" userId="S::th038501@ucf.edu::0d660965-9e46-44bb-80f7-79d348fdac15" providerId="AD" clId="Web-{FE8131D2-0E9D-C47E-1D9D-9E7FC602563D}" dt="2026-04-16T02:48:28.492" v="1070" actId="20577"/>
          <ac:spMkLst>
            <pc:docMk/>
            <pc:sldMk cId="2237775912" sldId="309"/>
            <ac:spMk id="6" creationId="{B42AC934-C3F0-2D07-FF94-470871E74C76}"/>
          </ac:spMkLst>
        </pc:spChg>
        <pc:picChg chg="mod">
          <ac:chgData name="Thomas Cunningham" userId="S::th038501@ucf.edu::0d660965-9e46-44bb-80f7-79d348fdac15" providerId="AD" clId="Web-{FE8131D2-0E9D-C47E-1D9D-9E7FC602563D}" dt="2026-04-16T02:44:55.044" v="762" actId="14100"/>
          <ac:picMkLst>
            <pc:docMk/>
            <pc:sldMk cId="2237775912" sldId="309"/>
            <ac:picMk id="4" creationId="{699D9CD1-7997-6FA0-2550-D70C0DBAEB71}"/>
          </ac:picMkLst>
        </pc:picChg>
        <pc:picChg chg="del">
          <ac:chgData name="Thomas Cunningham" userId="S::th038501@ucf.edu::0d660965-9e46-44bb-80f7-79d348fdac15" providerId="AD" clId="Web-{FE8131D2-0E9D-C47E-1D9D-9E7FC602563D}" dt="2026-04-16T02:44:46.778" v="758"/>
          <ac:picMkLst>
            <pc:docMk/>
            <pc:sldMk cId="2237775912" sldId="309"/>
            <ac:picMk id="5" creationId="{AC0E3F5E-9407-6052-7168-231096585725}"/>
          </ac:picMkLst>
        </pc:picChg>
      </pc:sldChg>
      <pc:sldChg chg="addSp modSp">
        <pc:chgData name="Thomas Cunningham" userId="S::th038501@ucf.edu::0d660965-9e46-44bb-80f7-79d348fdac15" providerId="AD" clId="Web-{FE8131D2-0E9D-C47E-1D9D-9E7FC602563D}" dt="2026-04-16T02:52:05.560" v="1418" actId="20577"/>
        <pc:sldMkLst>
          <pc:docMk/>
          <pc:sldMk cId="718644512" sldId="310"/>
        </pc:sldMkLst>
        <pc:spChg chg="add mod">
          <ac:chgData name="Thomas Cunningham" userId="S::th038501@ucf.edu::0d660965-9e46-44bb-80f7-79d348fdac15" providerId="AD" clId="Web-{FE8131D2-0E9D-C47E-1D9D-9E7FC602563D}" dt="2026-04-16T02:52:05.560" v="1418" actId="20577"/>
          <ac:spMkLst>
            <pc:docMk/>
            <pc:sldMk cId="718644512" sldId="310"/>
            <ac:spMk id="4" creationId="{5ED34AB8-3992-0321-3842-476EEF0AF4B3}"/>
          </ac:spMkLst>
        </pc:spChg>
      </pc:sldChg>
    </pc:docChg>
  </pc:docChgLst>
  <pc:docChgLst>
    <pc:chgData name="Lynzie Smith" userId="S::ly020908@ucf.edu::b1939ec7-11f6-4748-8e90-fcd5beb37550" providerId="AD" clId="Web-{7AADF303-359C-C177-90F6-53B13654F419}"/>
    <pc:docChg chg="delSld modSld">
      <pc:chgData name="Lynzie Smith" userId="S::ly020908@ucf.edu::b1939ec7-11f6-4748-8e90-fcd5beb37550" providerId="AD" clId="Web-{7AADF303-359C-C177-90F6-53B13654F419}" dt="2026-04-16T02:54:33.994" v="2480"/>
      <pc:docMkLst>
        <pc:docMk/>
      </pc:docMkLst>
      <pc:sldChg chg="addSp delSp modSp mod setBg modClrScheme chgLayout">
        <pc:chgData name="Lynzie Smith" userId="S::ly020908@ucf.edu::b1939ec7-11f6-4748-8e90-fcd5beb37550" providerId="AD" clId="Web-{7AADF303-359C-C177-90F6-53B13654F419}" dt="2026-04-16T02:00:34.933" v="1882" actId="14100"/>
        <pc:sldMkLst>
          <pc:docMk/>
          <pc:sldMk cId="4162486647" sldId="292"/>
        </pc:sldMkLst>
        <pc:spChg chg="mod ord">
          <ac:chgData name="Lynzie Smith" userId="S::ly020908@ucf.edu::b1939ec7-11f6-4748-8e90-fcd5beb37550" providerId="AD" clId="Web-{7AADF303-359C-C177-90F6-53B13654F419}" dt="2026-04-16T01:15:19.443" v="715"/>
          <ac:spMkLst>
            <pc:docMk/>
            <pc:sldMk cId="4162486647" sldId="292"/>
            <ac:spMk id="2" creationId="{0C5C7CCE-6E77-3AAC-81E3-A04C9DA57258}"/>
          </ac:spMkLst>
        </pc:spChg>
        <pc:spChg chg="del">
          <ac:chgData name="Lynzie Smith" userId="S::ly020908@ucf.edu::b1939ec7-11f6-4748-8e90-fcd5beb37550" providerId="AD" clId="Web-{7AADF303-359C-C177-90F6-53B13654F419}" dt="2026-04-16T01:13:01.115" v="528"/>
          <ac:spMkLst>
            <pc:docMk/>
            <pc:sldMk cId="4162486647" sldId="292"/>
            <ac:spMk id="3" creationId="{F3F4652D-C7BF-4A06-2D12-82EC296C797D}"/>
          </ac:spMkLst>
        </pc:spChg>
        <pc:spChg chg="add del mod">
          <ac:chgData name="Lynzie Smith" userId="S::ly020908@ucf.edu::b1939ec7-11f6-4748-8e90-fcd5beb37550" providerId="AD" clId="Web-{7AADF303-359C-C177-90F6-53B13654F419}" dt="2026-04-16T01:13:16.961" v="530"/>
          <ac:spMkLst>
            <pc:docMk/>
            <pc:sldMk cId="4162486647" sldId="292"/>
            <ac:spMk id="7" creationId="{C825EC94-32C3-C4DD-3EAF-F2BDC70FFA68}"/>
          </ac:spMkLst>
        </pc:spChg>
        <pc:spChg chg="add del mod ord">
          <ac:chgData name="Lynzie Smith" userId="S::ly020908@ucf.edu::b1939ec7-11f6-4748-8e90-fcd5beb37550" providerId="AD" clId="Web-{7AADF303-359C-C177-90F6-53B13654F419}" dt="2026-04-16T01:13:39.026" v="545"/>
          <ac:spMkLst>
            <pc:docMk/>
            <pc:sldMk cId="4162486647" sldId="292"/>
            <ac:spMk id="11" creationId="{018F2333-F62B-548C-3C97-645E1AE3EDE8}"/>
          </ac:spMkLst>
        </pc:spChg>
        <pc:spChg chg="add mod ord">
          <ac:chgData name="Lynzie Smith" userId="S::ly020908@ucf.edu::b1939ec7-11f6-4748-8e90-fcd5beb37550" providerId="AD" clId="Web-{7AADF303-359C-C177-90F6-53B13654F419}" dt="2026-04-16T01:28:51.533" v="1824" actId="20577"/>
          <ac:spMkLst>
            <pc:docMk/>
            <pc:sldMk cId="4162486647" sldId="292"/>
            <ac:spMk id="12" creationId="{57A49B9C-843D-B8E4-4189-E4DC4F324C89}"/>
          </ac:spMkLst>
        </pc:spChg>
        <pc:spChg chg="add mod">
          <ac:chgData name="Lynzie Smith" userId="S::ly020908@ucf.edu::b1939ec7-11f6-4748-8e90-fcd5beb37550" providerId="AD" clId="Web-{7AADF303-359C-C177-90F6-53B13654F419}" dt="2026-04-16T01:20:26.678" v="1028" actId="20577"/>
          <ac:spMkLst>
            <pc:docMk/>
            <pc:sldMk cId="4162486647" sldId="292"/>
            <ac:spMk id="19" creationId="{84DF55BE-B4AB-4BA1-BDE1-E9F7FB3F110A}"/>
          </ac:spMkLst>
        </pc:spChg>
        <pc:graphicFrameChg chg="add del mod ord modGraphic">
          <ac:chgData name="Lynzie Smith" userId="S::ly020908@ucf.edu::b1939ec7-11f6-4748-8e90-fcd5beb37550" providerId="AD" clId="Web-{7AADF303-359C-C177-90F6-53B13654F419}" dt="2026-04-16T01:13:26.666" v="543"/>
          <ac:graphicFrameMkLst>
            <pc:docMk/>
            <pc:sldMk cId="4162486647" sldId="292"/>
            <ac:graphicFrameMk id="9" creationId="{3473A54E-2AE0-DD85-32F8-FB1EBC9F1226}"/>
          </ac:graphicFrameMkLst>
        </pc:graphicFrameChg>
        <pc:graphicFrameChg chg="add mod ord modGraphic">
          <ac:chgData name="Lynzie Smith" userId="S::ly020908@ucf.edu::b1939ec7-11f6-4748-8e90-fcd5beb37550" providerId="AD" clId="Web-{7AADF303-359C-C177-90F6-53B13654F419}" dt="2026-04-16T01:23:09.104" v="1314"/>
          <ac:graphicFrameMkLst>
            <pc:docMk/>
            <pc:sldMk cId="4162486647" sldId="292"/>
            <ac:graphicFrameMk id="14" creationId="{ED32520E-4F03-705B-62B5-555AB08B130B}"/>
          </ac:graphicFrameMkLst>
        </pc:graphicFrameChg>
        <pc:picChg chg="add del mod ord">
          <ac:chgData name="Lynzie Smith" userId="S::ly020908@ucf.edu::b1939ec7-11f6-4748-8e90-fcd5beb37550" providerId="AD" clId="Web-{7AADF303-359C-C177-90F6-53B13654F419}" dt="2026-04-16T01:13:07.147" v="529"/>
          <ac:picMkLst>
            <pc:docMk/>
            <pc:sldMk cId="4162486647" sldId="292"/>
            <ac:picMk id="4" creationId="{BC9AEFC8-2C60-16AE-3D52-2BDA4300C79B}"/>
          </ac:picMkLst>
        </pc:picChg>
        <pc:picChg chg="mod">
          <ac:chgData name="Lynzie Smith" userId="S::ly020908@ucf.edu::b1939ec7-11f6-4748-8e90-fcd5beb37550" providerId="AD" clId="Web-{7AADF303-359C-C177-90F6-53B13654F419}" dt="2026-04-16T02:00:34.933" v="1882" actId="14100"/>
          <ac:picMkLst>
            <pc:docMk/>
            <pc:sldMk cId="4162486647" sldId="292"/>
            <ac:picMk id="6" creationId="{23615B70-7816-EF4A-3872-5A0ECFD3DC82}"/>
          </ac:picMkLst>
        </pc:picChg>
      </pc:sldChg>
      <pc:sldChg chg="addSp delSp modSp mod setBg">
        <pc:chgData name="Lynzie Smith" userId="S::ly020908@ucf.edu::b1939ec7-11f6-4748-8e90-fcd5beb37550" providerId="AD" clId="Web-{7AADF303-359C-C177-90F6-53B13654F419}" dt="2026-04-16T02:00:48.214" v="1884"/>
        <pc:sldMkLst>
          <pc:docMk/>
          <pc:sldMk cId="3083887273" sldId="293"/>
        </pc:sldMkLst>
        <pc:spChg chg="mod">
          <ac:chgData name="Lynzie Smith" userId="S::ly020908@ucf.edu::b1939ec7-11f6-4748-8e90-fcd5beb37550" providerId="AD" clId="Web-{7AADF303-359C-C177-90F6-53B13654F419}" dt="2026-04-16T02:00:09.136" v="1881" actId="20577"/>
          <ac:spMkLst>
            <pc:docMk/>
            <pc:sldMk cId="3083887273" sldId="293"/>
            <ac:spMk id="2" creationId="{AB9A9042-B89A-0BC4-CBE9-36340D3DFDDE}"/>
          </ac:spMkLst>
        </pc:spChg>
        <pc:spChg chg="del">
          <ac:chgData name="Lynzie Smith" userId="S::ly020908@ucf.edu::b1939ec7-11f6-4748-8e90-fcd5beb37550" providerId="AD" clId="Web-{7AADF303-359C-C177-90F6-53B13654F419}" dt="2026-04-16T01:29:26.018" v="1825"/>
          <ac:spMkLst>
            <pc:docMk/>
            <pc:sldMk cId="3083887273" sldId="293"/>
            <ac:spMk id="3" creationId="{DAF7512E-88AD-D327-DA48-8E6D27A41F34}"/>
          </ac:spMkLst>
        </pc:spChg>
        <pc:spChg chg="add del">
          <ac:chgData name="Lynzie Smith" userId="S::ly020908@ucf.edu::b1939ec7-11f6-4748-8e90-fcd5beb37550" providerId="AD" clId="Web-{7AADF303-359C-C177-90F6-53B13654F419}" dt="2026-04-16T01:31:00.667" v="1843"/>
          <ac:spMkLst>
            <pc:docMk/>
            <pc:sldMk cId="3083887273" sldId="293"/>
            <ac:spMk id="5" creationId="{83F1A8B4-2D62-5139-8FA0-888A3A8AF2BC}"/>
          </ac:spMkLst>
        </pc:spChg>
        <pc:spChg chg="add del">
          <ac:chgData name="Lynzie Smith" userId="S::ly020908@ucf.edu::b1939ec7-11f6-4748-8e90-fcd5beb37550" providerId="AD" clId="Web-{7AADF303-359C-C177-90F6-53B13654F419}" dt="2026-04-16T01:31:08.558" v="1845"/>
          <ac:spMkLst>
            <pc:docMk/>
            <pc:sldMk cId="3083887273" sldId="293"/>
            <ac:spMk id="7" creationId="{4C2AFB8F-0B1A-D4B8-881B-04F48ADEB046}"/>
          </ac:spMkLst>
        </pc:spChg>
        <pc:spChg chg="add mod">
          <ac:chgData name="Lynzie Smith" userId="S::ly020908@ucf.edu::b1939ec7-11f6-4748-8e90-fcd5beb37550" providerId="AD" clId="Web-{7AADF303-359C-C177-90F6-53B13654F419}" dt="2026-04-16T01:32:36.942" v="1857" actId="20577"/>
          <ac:spMkLst>
            <pc:docMk/>
            <pc:sldMk cId="3083887273" sldId="293"/>
            <ac:spMk id="8" creationId="{B884DBAE-C026-F9DB-1108-F63523A997C5}"/>
          </ac:spMkLst>
        </pc:spChg>
        <pc:spChg chg="add del">
          <ac:chgData name="Lynzie Smith" userId="S::ly020908@ucf.edu::b1939ec7-11f6-4748-8e90-fcd5beb37550" providerId="AD" clId="Web-{7AADF303-359C-C177-90F6-53B13654F419}" dt="2026-04-16T01:29:59.769" v="1835"/>
          <ac:spMkLst>
            <pc:docMk/>
            <pc:sldMk cId="3083887273" sldId="293"/>
            <ac:spMk id="10" creationId="{A7A1EE4D-800E-1861-0D29-A2E22AABC0E9}"/>
          </ac:spMkLst>
        </pc:spChg>
        <pc:grpChg chg="add del">
          <ac:chgData name="Lynzie Smith" userId="S::ly020908@ucf.edu::b1939ec7-11f6-4748-8e90-fcd5beb37550" providerId="AD" clId="Web-{7AADF303-359C-C177-90F6-53B13654F419}" dt="2026-04-16T01:29:59.769" v="1835"/>
          <ac:grpSpMkLst>
            <pc:docMk/>
            <pc:sldMk cId="3083887273" sldId="293"/>
            <ac:grpSpMk id="13" creationId="{792AA144-DDFF-C43B-6866-516C9091D065}"/>
          </ac:grpSpMkLst>
        </pc:grpChg>
        <pc:picChg chg="add mod ord">
          <ac:chgData name="Lynzie Smith" userId="S::ly020908@ucf.edu::b1939ec7-11f6-4748-8e90-fcd5beb37550" providerId="AD" clId="Web-{7AADF303-359C-C177-90F6-53B13654F419}" dt="2026-04-16T01:30:42.618" v="1841" actId="14100"/>
          <ac:picMkLst>
            <pc:docMk/>
            <pc:sldMk cId="3083887273" sldId="293"/>
            <ac:picMk id="4" creationId="{23079EC9-0D37-CF3E-A1FD-A0035E854B6B}"/>
          </ac:picMkLst>
        </pc:picChg>
        <pc:picChg chg="add">
          <ac:chgData name="Lynzie Smith" userId="S::ly020908@ucf.edu::b1939ec7-11f6-4748-8e90-fcd5beb37550" providerId="AD" clId="Web-{7AADF303-359C-C177-90F6-53B13654F419}" dt="2026-04-16T02:00:48.214" v="1884"/>
          <ac:picMkLst>
            <pc:docMk/>
            <pc:sldMk cId="3083887273" sldId="293"/>
            <ac:picMk id="5" creationId="{832708BA-6A3E-089D-6FC9-F1CD456712A6}"/>
          </ac:picMkLst>
        </pc:picChg>
        <pc:picChg chg="del mod">
          <ac:chgData name="Lynzie Smith" userId="S::ly020908@ucf.edu::b1939ec7-11f6-4748-8e90-fcd5beb37550" providerId="AD" clId="Web-{7AADF303-359C-C177-90F6-53B13654F419}" dt="2026-04-16T02:00:44.089" v="1883"/>
          <ac:picMkLst>
            <pc:docMk/>
            <pc:sldMk cId="3083887273" sldId="293"/>
            <ac:picMk id="6" creationId="{97FCC906-C9EC-C5CF-6A3F-B9D7F00528C8}"/>
          </ac:picMkLst>
        </pc:picChg>
      </pc:sldChg>
      <pc:sldChg chg="addSp delSp modSp mod modClrScheme chgLayout">
        <pc:chgData name="Lynzie Smith" userId="S::ly020908@ucf.edu::b1939ec7-11f6-4748-8e90-fcd5beb37550" providerId="AD" clId="Web-{7AADF303-359C-C177-90F6-53B13654F419}" dt="2026-04-16T02:14:40.522" v="2429" actId="20577"/>
        <pc:sldMkLst>
          <pc:docMk/>
          <pc:sldMk cId="1914806436" sldId="294"/>
        </pc:sldMkLst>
        <pc:spChg chg="mod ord">
          <ac:chgData name="Lynzie Smith" userId="S::ly020908@ucf.edu::b1939ec7-11f6-4748-8e90-fcd5beb37550" providerId="AD" clId="Web-{7AADF303-359C-C177-90F6-53B13654F419}" dt="2026-04-16T01:36:29.736" v="1864" actId="20577"/>
          <ac:spMkLst>
            <pc:docMk/>
            <pc:sldMk cId="1914806436" sldId="294"/>
            <ac:spMk id="2" creationId="{C54D786E-5235-8BCF-51A0-95FEF68D2F9B}"/>
          </ac:spMkLst>
        </pc:spChg>
        <pc:spChg chg="mod ord">
          <ac:chgData name="Lynzie Smith" userId="S::ly020908@ucf.edu::b1939ec7-11f6-4748-8e90-fcd5beb37550" providerId="AD" clId="Web-{7AADF303-359C-C177-90F6-53B13654F419}" dt="2026-04-16T02:14:40.522" v="2429" actId="20577"/>
          <ac:spMkLst>
            <pc:docMk/>
            <pc:sldMk cId="1914806436" sldId="294"/>
            <ac:spMk id="3" creationId="{2388719B-A960-26D9-0D80-540C48C381CD}"/>
          </ac:spMkLst>
        </pc:spChg>
        <pc:spChg chg="add del mod ord">
          <ac:chgData name="Lynzie Smith" userId="S::ly020908@ucf.edu::b1939ec7-11f6-4748-8e90-fcd5beb37550" providerId="AD" clId="Web-{7AADF303-359C-C177-90F6-53B13654F419}" dt="2026-04-16T01:33:15.773" v="1859"/>
          <ac:spMkLst>
            <pc:docMk/>
            <pc:sldMk cId="1914806436" sldId="294"/>
            <ac:spMk id="4" creationId="{E6184B4E-B236-155A-E826-6C4AF68FFE65}"/>
          </ac:spMkLst>
        </pc:spChg>
        <pc:spChg chg="add del mod">
          <ac:chgData name="Lynzie Smith" userId="S::ly020908@ucf.edu::b1939ec7-11f6-4748-8e90-fcd5beb37550" providerId="AD" clId="Web-{7AADF303-359C-C177-90F6-53B13654F419}" dt="2026-04-16T01:56:49.584" v="1870"/>
          <ac:spMkLst>
            <pc:docMk/>
            <pc:sldMk cId="1914806436" sldId="294"/>
            <ac:spMk id="7" creationId="{0D35BFE9-03AB-7368-87FB-9588AABB4515}"/>
          </ac:spMkLst>
        </pc:spChg>
        <pc:spChg chg="add del mod">
          <ac:chgData name="Lynzie Smith" userId="S::ly020908@ucf.edu::b1939ec7-11f6-4748-8e90-fcd5beb37550" providerId="AD" clId="Web-{7AADF303-359C-C177-90F6-53B13654F419}" dt="2026-04-16T01:59:15.072" v="1876"/>
          <ac:spMkLst>
            <pc:docMk/>
            <pc:sldMk cId="1914806436" sldId="294"/>
            <ac:spMk id="10" creationId="{1EAA76FD-AC6D-B3F6-D17D-D5D9FE24CBCE}"/>
          </ac:spMkLst>
        </pc:spChg>
        <pc:picChg chg="add del mod ord">
          <ac:chgData name="Lynzie Smith" userId="S::ly020908@ucf.edu::b1939ec7-11f6-4748-8e90-fcd5beb37550" providerId="AD" clId="Web-{7AADF303-359C-C177-90F6-53B13654F419}" dt="2026-04-16T01:56:43.756" v="1869"/>
          <ac:picMkLst>
            <pc:docMk/>
            <pc:sldMk cId="1914806436" sldId="294"/>
            <ac:picMk id="5" creationId="{8B9D9FFC-7E2E-7D5E-ADD7-229891700150}"/>
          </ac:picMkLst>
        </pc:picChg>
        <pc:picChg chg="del">
          <ac:chgData name="Lynzie Smith" userId="S::ly020908@ucf.edu::b1939ec7-11f6-4748-8e90-fcd5beb37550" providerId="AD" clId="Web-{7AADF303-359C-C177-90F6-53B13654F419}" dt="2026-04-16T02:00:53.136" v="1885"/>
          <ac:picMkLst>
            <pc:docMk/>
            <pc:sldMk cId="1914806436" sldId="294"/>
            <ac:picMk id="6" creationId="{62B9027C-6E0C-A563-F560-D38DEE3ED658}"/>
          </ac:picMkLst>
        </pc:picChg>
        <pc:picChg chg="add del mod ord">
          <ac:chgData name="Lynzie Smith" userId="S::ly020908@ucf.edu::b1939ec7-11f6-4748-8e90-fcd5beb37550" providerId="AD" clId="Web-{7AADF303-359C-C177-90F6-53B13654F419}" dt="2026-04-16T01:57:48.773" v="1875"/>
          <ac:picMkLst>
            <pc:docMk/>
            <pc:sldMk cId="1914806436" sldId="294"/>
            <ac:picMk id="8" creationId="{A1FD8E4F-0472-79B2-3C0B-71EE046D01AC}"/>
          </ac:picMkLst>
        </pc:picChg>
        <pc:picChg chg="add mod ord">
          <ac:chgData name="Lynzie Smith" userId="S::ly020908@ucf.edu::b1939ec7-11f6-4748-8e90-fcd5beb37550" providerId="AD" clId="Web-{7AADF303-359C-C177-90F6-53B13654F419}" dt="2026-04-16T01:59:39.026" v="1880" actId="1076"/>
          <ac:picMkLst>
            <pc:docMk/>
            <pc:sldMk cId="1914806436" sldId="294"/>
            <ac:picMk id="11" creationId="{503DFCF0-E7CC-233E-2D73-2478C20D6CC6}"/>
          </ac:picMkLst>
        </pc:picChg>
        <pc:picChg chg="add">
          <ac:chgData name="Lynzie Smith" userId="S::ly020908@ucf.edu::b1939ec7-11f6-4748-8e90-fcd5beb37550" providerId="AD" clId="Web-{7AADF303-359C-C177-90F6-53B13654F419}" dt="2026-04-16T02:00:57.340" v="1886"/>
          <ac:picMkLst>
            <pc:docMk/>
            <pc:sldMk cId="1914806436" sldId="294"/>
            <ac:picMk id="13" creationId="{D34555A9-57E0-A877-90EB-69F90978CD33}"/>
          </ac:picMkLst>
        </pc:picChg>
      </pc:sldChg>
      <pc:sldChg chg="del">
        <pc:chgData name="Lynzie Smith" userId="S::ly020908@ucf.edu::b1939ec7-11f6-4748-8e90-fcd5beb37550" providerId="AD" clId="Web-{7AADF303-359C-C177-90F6-53B13654F419}" dt="2026-04-16T01:07:16.936" v="526"/>
        <pc:sldMkLst>
          <pc:docMk/>
          <pc:sldMk cId="2822323187" sldId="295"/>
        </pc:sldMkLst>
      </pc:sldChg>
      <pc:sldChg chg="del">
        <pc:chgData name="Lynzie Smith" userId="S::ly020908@ucf.edu::b1939ec7-11f6-4748-8e90-fcd5beb37550" providerId="AD" clId="Web-{7AADF303-359C-C177-90F6-53B13654F419}" dt="2026-04-16T01:07:19.624" v="527"/>
        <pc:sldMkLst>
          <pc:docMk/>
          <pc:sldMk cId="1628081683" sldId="296"/>
        </pc:sldMkLst>
      </pc:sldChg>
      <pc:sldChg chg="addSp delSp modSp mod setBg modClrScheme delDesignElem chgLayout">
        <pc:chgData name="Lynzie Smith" userId="S::ly020908@ucf.edu::b1939ec7-11f6-4748-8e90-fcd5beb37550" providerId="AD" clId="Web-{7AADF303-359C-C177-90F6-53B13654F419}" dt="2026-04-16T02:54:33.994" v="2480"/>
        <pc:sldMkLst>
          <pc:docMk/>
          <pc:sldMk cId="327811942" sldId="297"/>
        </pc:sldMkLst>
        <pc:spChg chg="mod ord">
          <ac:chgData name="Lynzie Smith" userId="S::ly020908@ucf.edu::b1939ec7-11f6-4748-8e90-fcd5beb37550" providerId="AD" clId="Web-{7AADF303-359C-C177-90F6-53B13654F419}" dt="2026-04-16T02:26:29.337" v="2447"/>
          <ac:spMkLst>
            <pc:docMk/>
            <pc:sldMk cId="327811942" sldId="297"/>
            <ac:spMk id="2" creationId="{3A56F705-30F7-6D97-BF74-169E3CFB1190}"/>
          </ac:spMkLst>
        </pc:spChg>
        <pc:spChg chg="del">
          <ac:chgData name="Lynzie Smith" userId="S::ly020908@ucf.edu::b1939ec7-11f6-4748-8e90-fcd5beb37550" providerId="AD" clId="Web-{7AADF303-359C-C177-90F6-53B13654F419}" dt="2026-04-16T00:49:27.437" v="0"/>
          <ac:spMkLst>
            <pc:docMk/>
            <pc:sldMk cId="327811942" sldId="297"/>
            <ac:spMk id="3" creationId="{28466E8A-3EE5-F900-8EC7-EA94BBEA2AC0}"/>
          </ac:spMkLst>
        </pc:spChg>
        <pc:spChg chg="add mod ord">
          <ac:chgData name="Lynzie Smith" userId="S::ly020908@ucf.edu::b1939ec7-11f6-4748-8e90-fcd5beb37550" providerId="AD" clId="Web-{7AADF303-359C-C177-90F6-53B13654F419}" dt="2026-04-16T02:28:46.359" v="2479" actId="20577"/>
          <ac:spMkLst>
            <pc:docMk/>
            <pc:sldMk cId="327811942" sldId="297"/>
            <ac:spMk id="4" creationId="{0698B5DD-0DCA-6680-B17E-82DCFF433829}"/>
          </ac:spMkLst>
        </pc:spChg>
        <pc:spChg chg="add del mod ord">
          <ac:chgData name="Lynzie Smith" userId="S::ly020908@ucf.edu::b1939ec7-11f6-4748-8e90-fcd5beb37550" providerId="AD" clId="Web-{7AADF303-359C-C177-90F6-53B13654F419}" dt="2026-04-16T02:27:04.745" v="2455"/>
          <ac:spMkLst>
            <pc:docMk/>
            <pc:sldMk cId="327811942" sldId="297"/>
            <ac:spMk id="5" creationId="{E7DBC765-148A-F34D-00CA-D43594168C0A}"/>
          </ac:spMkLst>
        </pc:spChg>
        <pc:spChg chg="add del mod ord">
          <ac:chgData name="Lynzie Smith" userId="S::ly020908@ucf.edu::b1939ec7-11f6-4748-8e90-fcd5beb37550" providerId="AD" clId="Web-{7AADF303-359C-C177-90F6-53B13654F419}" dt="2026-04-16T00:50:15.407" v="9"/>
          <ac:spMkLst>
            <pc:docMk/>
            <pc:sldMk cId="327811942" sldId="297"/>
            <ac:spMk id="8" creationId="{53F8779D-8671-8AF0-B69D-969CBE5E15C3}"/>
          </ac:spMkLst>
        </pc:spChg>
        <pc:spChg chg="add del mod ord">
          <ac:chgData name="Lynzie Smith" userId="S::ly020908@ucf.edu::b1939ec7-11f6-4748-8e90-fcd5beb37550" providerId="AD" clId="Web-{7AADF303-359C-C177-90F6-53B13654F419}" dt="2026-04-16T02:26:09.180" v="2444"/>
          <ac:spMkLst>
            <pc:docMk/>
            <pc:sldMk cId="327811942" sldId="297"/>
            <ac:spMk id="9" creationId="{EF6CF025-6A95-4532-DE72-7D9D5B3DBBD1}"/>
          </ac:spMkLst>
        </pc:spChg>
        <pc:spChg chg="add del">
          <ac:chgData name="Lynzie Smith" userId="S::ly020908@ucf.edu::b1939ec7-11f6-4748-8e90-fcd5beb37550" providerId="AD" clId="Web-{7AADF303-359C-C177-90F6-53B13654F419}" dt="2026-04-16T02:26:24.931" v="2446"/>
          <ac:spMkLst>
            <pc:docMk/>
            <pc:sldMk cId="327811942" sldId="297"/>
            <ac:spMk id="16" creationId="{84DF55BE-B4AB-4BA1-BDE1-E9F7FB3F110A}"/>
          </ac:spMkLst>
        </pc:spChg>
        <pc:graphicFrameChg chg="add del mod ord modGraphic">
          <ac:chgData name="Lynzie Smith" userId="S::ly020908@ucf.edu::b1939ec7-11f6-4748-8e90-fcd5beb37550" providerId="AD" clId="Web-{7AADF303-359C-C177-90F6-53B13654F419}" dt="2026-04-16T00:49:57.563" v="7"/>
          <ac:graphicFrameMkLst>
            <pc:docMk/>
            <pc:sldMk cId="327811942" sldId="297"/>
            <ac:graphicFrameMk id="5" creationId="{DB49DCBA-8319-2B1B-4088-00069BB1247B}"/>
          </ac:graphicFrameMkLst>
        </pc:graphicFrameChg>
        <pc:graphicFrameChg chg="add mod ord modGraphic">
          <ac:chgData name="Lynzie Smith" userId="S::ly020908@ucf.edu::b1939ec7-11f6-4748-8e90-fcd5beb37550" providerId="AD" clId="Web-{7AADF303-359C-C177-90F6-53B13654F419}" dt="2026-04-16T02:54:33.994" v="2480"/>
          <ac:graphicFrameMkLst>
            <pc:docMk/>
            <pc:sldMk cId="327811942" sldId="297"/>
            <ac:graphicFrameMk id="8" creationId="{F12B45B9-92ED-1E9E-F56E-B89BDD860037}"/>
          </ac:graphicFrameMkLst>
        </pc:graphicFrameChg>
        <pc:graphicFrameChg chg="add del mod ord modGraphic">
          <ac:chgData name="Lynzie Smith" userId="S::ly020908@ucf.edu::b1939ec7-11f6-4748-8e90-fcd5beb37550" providerId="AD" clId="Web-{7AADF303-359C-C177-90F6-53B13654F419}" dt="2026-04-16T02:25:40.444" v="2439"/>
          <ac:graphicFrameMkLst>
            <pc:docMk/>
            <pc:sldMk cId="327811942" sldId="297"/>
            <ac:graphicFrameMk id="11" creationId="{AD1BBA65-7661-A6C0-B5FF-DE61FE3D307F}"/>
          </ac:graphicFrameMkLst>
        </pc:graphicFrameChg>
        <pc:picChg chg="mod">
          <ac:chgData name="Lynzie Smith" userId="S::ly020908@ucf.edu::b1939ec7-11f6-4748-8e90-fcd5beb37550" providerId="AD" clId="Web-{7AADF303-359C-C177-90F6-53B13654F419}" dt="2026-04-16T00:50:36.517" v="15" actId="14100"/>
          <ac:picMkLst>
            <pc:docMk/>
            <pc:sldMk cId="327811942" sldId="297"/>
            <ac:picMk id="6" creationId="{6DDCB567-0FF1-E457-D7CD-44E01C819A22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6T02:00:48.07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 1 24575,'-2'115'0,"4"125"0,6-182 0,-4-38 0,1 35 0,-6 50 0,2 75 0,7-111 0,-3-41 0,0 43 0,-5-67 0,-1 42 0,12 91 0,-7-104 0,-2 0 0,-2 44 0,1 27 0,7-46 0,-4-36 0,1 37 0,-3-34 0,1 0 0,10 45 0,-7-46 0,-1 1 0,-2-1 0,1 27 0,-6 54 0,4 103 0,6-150 0,-5-36 0,3 37 0,-6-36 0,-1-10 0,1 0 0,0-1 0,1 1 0,1 0 0,0 0 0,1-1 0,6 19 0,-1-6 0,-1 0 0,-1 1 0,5 48 0,-11-71 0,4 41-7,-4 62 0,-1-48-1344,1-43-5475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6T02:00:50.06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24575,'35'37'0,"-19"-18"0,2-2 0,18 16 0,-26-24 0,-1 0 0,0 0 0,-1 1 0,12 18 0,14 17 0,-2-2 0,-25-31 0,1-1 0,13 14 0,-5-7 0,-1 1 0,0 1 0,12 22 0,-14-21 0,1 0 0,28 33 0,-41-53 0,0 0 0,1 0 0,-1 0 0,0 0 0,0 0 0,1-1 0,-1 1 0,0 0 0,1-1 0,-1 1 0,1-1 0,-1 1 0,1-1 0,-1 1 0,1-1 0,-1 0 0,1 0 0,-1 0 0,3 0 0,-1-1 0,1 1 0,-1-1 0,0 0 0,0 0 0,1 0 0,-1-1 0,0 1 0,4-3 0,3-3 0,0-1 0,-1 1 0,16-18 0,-8 9 0,1 1 0,0 0 0,1 1 0,29-16 0,42-28 0,-75 50 21,-1-2-1,0 0 1,15-15-1,7-4-1467,-19 16-5379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6T02:00:40.76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4296 0 24575,'-65'3'0,"-117"22"0,8-1 0,-60-22 0,123-3 0,-3403 1-1365,3499 0-5461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6T02:00:42.75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341 0 24575,'0'8'0,"0"-1"0,-1 0 0,0 0 0,-1 0 0,1 0 0,-1 0 0,-1 0 0,1 0 0,-1-1 0,-1 1 0,-3 6 0,-4 2 0,-1 0 0,-26 27 0,33-35 0,-1 0 0,1 0 0,0 0 0,-5 12 0,7-13 0,-1 1 0,0-1 0,0 0 0,0 0 0,-1 0 0,0 0 0,-6 5 0,-87 82 0,24-21 0,64-59 0,11-4 0,1-7 0,0-1 0,0 0 0,1 1 0,-1-1 0,0 0 0,0 0 0,1-1 0,3 2 0,8 3 0,74 34 0,21 8 0,-103-45 0,-1 1 0,0 0 0,0 1 0,1-1 0,-2 1 0,1 0 0,0 0 0,-1 0 0,8 10 0,-8-8 0,0-1 0,1 0 0,-1-1 0,1 1 0,1-1 0,-1 0 0,12 7 0,-8-6 19,0 0 0,-1 1 0,1 0 0,-1 1 1,0 0-1,8 9 0,-8-7-394,1-1 0,1 0 1,16 12-1,-12-12-6451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6T02:00:53.06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3617 88 24575,'0'2'0,"-1"-1"0,0 0 0,1 0 0,-1 0 0,0 0 0,0 0 0,1 0 0,-1 0 0,0 0 0,0 0 0,0 0 0,0 0 0,0-1 0,0 1 0,-1 0 0,1-1 0,0 1 0,0-1 0,0 1 0,-2 0 0,-26 8 0,6-4 0,1-1 0,-31 1 0,0 0 0,-27 1 0,-121-5 0,91-2 0,63 0 0,-74-9 0,-39-10 0,24 5 0,94 10 0,-49 1 0,-8 0 0,16-4 0,-154-20 0,170 21 0,-1 2 0,-96 5 0,58 2 0,-610-2 0,684-1 0,-34-7 0,-30 0 0,-340 8 0,416-1 0,-39-7 0,39 4 0,-38-1 0,-28 5-1365,71 0-5461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6T02:00:54.88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508 0 24575,'0'4'0,"-1"-1"0,0 0 0,-1 1 0,1-1 0,0 0 0,-1 0 0,0 1 0,-3 4 0,-4 8 0,3-6 0,0 0 0,0-1 0,-1 1 0,-12 13 0,-16 22 0,-75 102 0,52-73 0,34-45 0,-12 20 0,-4 2 0,30-39 0,0 0 0,-16 28 0,15-23 0,0 1 0,-14 15 0,-14 21 0,39-54 0,-1 1 0,1-1 0,0 0 0,-1 1 0,1-1 0,0 1 0,-1-1 0,1 1 0,0-1 0,0 1 0,-1 0 0,1-1 0,0 1 0,0-1 0,0 1 0,0-1 0,0 1 0,0-1 0,0 1 0,0 0 0,0-1 0,0 1 0,0-1 0,0 1 0,1-1 0,-1 1 0,0-1 0,0 1 0,1-1 0,-1 1 0,0-1 0,0 1 0,1-1 0,-1 1 0,1-1 0,-1 1 0,0-1 0,1 0 0,-1 1 0,1-1 0,-1 0 0,1 1 0,-1-1 0,1 0 0,-1 0 0,1 1 0,-1-1 0,1 0 0,-1 0 0,1 0 0,0 0 0,-1 0 0,2 0 0,39 1 0,-27-1 0,19 1 0,-1 2 0,1 1 0,48 14 0,-50-6 0,0 1 0,-1 2 0,53 34 0,-74-42 0,1 1 0,-1 0 0,0 0 0,10 13 0,-9-10 0,0 0 0,14 11 0,26 5-1365,-39-20-5461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6T02:00:56.79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24575,'143'11'0,"-75"-4"0,-4 1 0,-30-4 0,42 1 0,-56-4 0,36 7 0,9 0 0,-65-8 0,59 2 0,109 19 0,-41-4 0,-10-1 0,11 1 0,15 3 0,-113-15 0,1-1 0,32 0 0,39 5 0,-61-4 0,44 0 0,26 3 0,-28-1 0,133-6 0,-100-2 0,627 1-1365,-728 0-5461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6T02:00:58.40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24575,'27'2'0,"0"1"0,0 1 0,37 11 0,-41-9 0,-3-1 0,1 0 0,1 0 0,38 3 0,-51-8 0,0 1 0,0 0 0,-1 0 0,1 1 0,0 0 0,-1 1 0,0 0 0,1 0 0,-1 1 0,0 0 0,-1 1 0,1-1 0,-1 1 0,12 11 0,-10-9 0,0 0 0,16 9 0,-17-12 0,-1 1 0,1 0 0,-1 0 0,-1 0 0,12 12 0,-12-10 0,3 4 0,0 0 0,0 0 0,-1 1 0,10 19 0,-16-28 0,-1 0 0,0 0 0,0 1 0,0-1 0,0 0 0,0 1 0,-1-1 0,1 0 0,-1 1 0,0-1 0,0 1 0,0-1 0,-1 0 0,1 1 0,-1-1 0,0 0 0,0 1 0,0-1 0,0 0 0,-1 0 0,1 0 0,-1 0 0,0 0 0,-2 4 0,-21 24 0,-53 52 0,-10 7 0,48-48 0,30-31 0,0 0 0,0-1 0,-1 0 0,-12 8 0,-50 39 0,23-16 0,26-20-1365,13-10-5461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6T02:01:00.81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315 2538 24575,'0'-35'0,"-1"0"0,-9-48 0,3 35 0,6 33 0,-1 0 0,-1 1 0,0-1 0,-9-22 0,-31-78 0,16 38 0,19 54 0,1-1 0,2 0 0,0-1 0,-2-37 0,0-2 0,2 31 0,0-42 0,7-25 0,-3-114 0,-4 181 0,-7-33 0,6 40 0,1-1 0,-2-42 0,6 27 0,-8-62 0,0 12 0,8 67 0,-1-1 0,-1 1 0,-8-31 0,6 36 0,1 0 0,2 0 0,0 0 0,1-20 0,-2-13 0,-5-7 0,4 39 0,-1-37 0,2 10 0,-11-64 0,6 62 0,-2-54 0,9 81 0,-6-29 0,3 30 0,-2-37 0,6 42-1365,1 2-5461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6T02:01:02.18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1 631 24575,'1'-6'0,"1"0"0,-1 0 0,1 1 0,0-1 0,1 0 0,-1 1 0,7-9 0,-1-2 0,14-27 0,17-39 0,32-79 0,-58 136 0,2 0 0,1 0 0,1 2 0,22-25 0,-7 2 0,-24 33 0,1 0 0,13-15 0,-20 26 0,0-1 0,1 1 0,-1-1 0,1 1 0,0 0 0,0 0 0,0 0 0,0 1 0,0-1 0,0 1 0,0-1 0,0 1 0,1 0 0,-1 0 0,5 0 0,-4 1 0,1 1 0,-1-1 0,0 1 0,1 0 0,-1 0 0,0 1 0,0-1 0,0 1 0,0 0 0,0 0 0,0 0 0,-1 0 0,1 1 0,3 2 0,4 5 0,1 0 0,16 20 0,1 4 0,45 51 0,-37-44 0,40 56 0,-73-91 0,22 34 0,-19-28 0,1-1 0,16 21 0,-4-8 0,30 45 0,-26-34 0,19 17-1365,-29-37-5461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6T02:01:04.58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34 1320 24575,'0'-975'0,"-1"954"0,-6-36 0,3 35 0,-1-34 0,5 56 0,0-32 0,-1 1 0,-8-45 0,4 41-1365,3 20-5461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6T02:01:06.07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0 327 24575,'9'-1'0,"-1"0"0,0 0 0,0-1 0,0 0 0,0 0 0,-1-1 0,1 0 0,0 0 0,-1-1 0,8-5 0,14-10 0,28-25 0,-30 22 0,-4 2 0,-18 15 0,0 1 0,1-1 0,-1 1 0,1 0 0,0 0 0,0 1 0,6-4 0,13-4 0,-1-1 0,0-1 0,-1-2 0,26-20 0,-5 4 0,-36 25 0,2 1 0,-1 0 0,0 1 0,1 0 0,0 0 0,0 1 0,19-3 0,-28 6 0,1 0 0,-1 0 0,1 0 0,-1 0 0,1 0 0,-1 0 0,1 1 0,-1-1 0,1 1 0,-1-1 0,1 1 0,-1-1 0,0 1 0,1 0 0,-1 0 0,0-1 0,0 1 0,0 0 0,1 0 0,-1 0 0,0 0 0,0 1 0,-1-1 0,1 0 0,0 0 0,0 1 0,0-1 0,0 2 0,3 6 0,-1 0 0,0 0 0,3 16 0,2 7 0,93 224 0,-95-241 0,0-1 0,10 17 0,-8-17 0,-1 0 0,8 22 0,5 46-1365,-15-66-5461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6T02:01:18.91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7305 1 24575,'-1010'0'0,"989"1"0,0 1 0,0 1 0,-28 8 0,28-5 0,0-2 0,0-1 0,-29 2 0,17-5 0,0-1 0,-1 2 0,-58 9 0,59-6 0,0-1 0,0-1 0,-42-4 0,41 1 0,0 1 0,-66 8 0,-20 7 0,42-6 0,-19-3 0,-7 2 0,-16 4 0,35-6 0,-61 2 0,-17 1 0,83-2 0,-128-6 0,98-2 0,76 2 0,-36 7 0,37-4 0,-39 1 0,-286-6 0,331 3 0,-39 6 0,38-4 0,-36 1 0,-822-5 0,399-1 0,475 0 0,-1 0 0,-22-6 0,-18-1 0,30 7 0,-9-1 0,-41-7 0,-205-43 0,252 48 0,-30-1 0,-19-3 0,51 4 0,-17-4 0,0 2 0,-48-1 0,-432 8 0,487 0 0,-34 7 0,35-3 0,-39-1 0,30-4 0,2-1 0,1 2 0,-65 9 0,65-5-13,-1-2-1,-72-3 1,42-2-1312,56 2-5501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6T02:01:20.52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624 0 24575,'-1'4'0,"1"0"0,-1-1 0,0 1 0,0 0 0,0-1 0,-1 1 0,1-1 0,-1 0 0,0 1 0,0-1 0,-4 5 0,-31 36 0,22-28 0,-122 124 0,77-82 0,23-24 0,-12 12 0,-86 80 0,26-27 0,109-99 0,-3 3 0,0 0 0,0 0 0,1 0 0,-1 0 0,1 0 0,0 0 0,-4 7 0,6-8 0,0-1 0,0 0 0,0 0 0,0 1 0,0-1 0,0 0 0,0 0 0,0 1 0,0-1 0,1 0 0,-1 1 0,0-1 0,1 0 0,-1 0 0,1 0 0,-1 0 0,1 1 0,0-1 0,0 0 0,-1 0 0,1 0 0,0 0 0,0-1 0,0 1 0,0 0 0,0 0 0,0 0 0,2 0 0,21 15 0,0-1 0,40 18 0,24 14 0,-77-40 0,13 10 0,1-2 0,0-1 0,1-1 0,28 9 0,-37-15 0,0 1 0,-1 0 0,31 21 0,-27-16 0,35 17 0,-27-16 0,33 22 0,-35-20 0,34 16 0,-44-26-1365,-1-1-5461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6T02:01:22.47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1912 36 24575,'-1584'0'0,"1559"-1"0,-43-9 0,22 3 0,0-1 0,29 5 0,0 0 0,-24 0 0,-11 3-1365,37 0-5461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6T02:01:24.50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210 1 24575,'-1'24'0,"-8"44"0,3-24 0,0-15 0,0-1 0,-18 48 0,14-49 0,2 1 0,-9 48 0,13-59 0,0-1 0,-1 1 0,-10 24 0,-3 7 0,-8 65 0,5-17 0,16-72 0,1 0 0,1 0 0,2 1 0,1 30 0,0-26 0,-1 1 0,-6 38 0,2-25 0,1 1 0,5 83 0,0-45 0,-1 143-1365,0-210-5461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6T02:01:27.79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0 158 24575,'23'-1'0,"37"-6"0,11-2 0,-2 9 0,-43 1 0,0-2 0,50-6 0,-19-4 0,2 3 0,102-1 0,-127 7 0,0-1 0,46-10 0,-46 7 0,0 1 0,46-1 0,1253 7 0,-738-1 0,-569-2 0,39-6 0,17-1 0,47 8 0,128-8 0,202-15 0,-359 25 0,131-2 0,-151-7 0,-39 3 0,41 0 0,836 6 0,-501-1 0,-391 1 0,38 7 0,-37-4 0,35 1 0,-19-5 0,-8-1 0,0 2 0,52 8 0,-42-3 0,-1-2 0,86-5 0,-46-1 0,-15 2-1365,-54 0-5461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6T02:01:30.12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472 0 24575,'-3'1'0,"1"1"0,-1-1 0,1 1 0,0-1 0,-1 1 0,1 0 0,0 0 0,0 0 0,0 0 0,0 0 0,0 0 0,-1 3 0,-4 4 0,-6 3 0,-23 17 0,24-20 0,0 1 0,-19 19 0,-40 41 0,19-20 0,18-16 0,21-22 0,-1 1 0,2 1 0,0 0 0,-14 21 0,-33 50 0,42-65 0,14-16 0,0 0 0,-1-1 0,1 2 0,-4 7 0,7-11 0,0-1 0,0 1 0,0-1 0,0 0 0,1 1 0,-1-1 0,0 1 0,0-1 0,1 0 0,-1 1 0,0-1 0,0 0 0,1 1 0,-1-1 0,0 0 0,1 1 0,-1-1 0,0 0 0,1 0 0,-1 0 0,1 1 0,-1-1 0,0 0 0,1 0 0,-1 0 0,1 0 0,-1 0 0,1 0 0,18 6 0,-14-5 0,14 6 0,0-1 0,0 2 0,22 13 0,-23-12 0,2 0 0,19 6 0,14 5 0,-40-15 0,1 0 0,20 4 0,-20-6 0,0 1 0,19 7 0,56 28-1365,-75-33-5461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6T02:01:32.28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24575,'2'3'0,"-1"0"0,1-1 0,0 1 0,-1-1 0,1 0 0,0 1 0,0-1 0,1 0 0,-1 0 0,0 0 0,1-1 0,4 4 0,6 5 0,93 106 0,-98-107 0,0 0 0,-1 0 0,-1 1 0,0 0 0,0 0 0,6 14 0,18 66 0,-24-67 0,1 0 0,1-1 0,17 33 0,-7-25 0,1-1 0,1 0 0,43 44 0,-50-58 0,-9-10 0,0 0 0,0 0 0,1 0 0,0-1 0,6 5 0,-10-8 0,1 0 0,-1-1 0,0 1 0,0 0 0,1-1 0,-1 1 0,1-1 0,-1 0 0,0 1 0,1-1 0,-1 0 0,1 0 0,-1 0 0,1 0 0,-1 0 0,0 0 0,1 0 0,-1-1 0,1 1 0,-1 0 0,0-1 0,1 1 0,-1-1 0,0 0 0,1 1 0,-1-1 0,0 0 0,0 0 0,1-1 0,19-15 0,30-37 0,1-1 0,-8 12 0,-17 15 0,37-28 0,-46 41 0,24-25 0,-28 25 0,0 2 0,26-20 0,29-26-1365,-56 48-5461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6T02:01:34.58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24575,'1'2'0,"0"-1"0,0 1 0,0 0 0,1-1 0,-1 1 0,1-1 0,-1 0 0,1 1 0,-1-1 0,1 0 0,0 0 0,-1 0 0,1 0 0,0 0 0,2 0 0,5 4 0,16 10 0,50 20 0,-48-23 0,49 27 0,-36-6 0,-33-26 0,1 0 0,1 0 0,16 10 0,-1-3 0,-2 1 0,24 21 0,22 15 0,-54-43 0,-2 1 0,1 0 0,-1 1 0,-1 1 0,13 14 0,-19-20 0,-1 1 0,0 0 0,0 0 0,-1 0 0,0 1 0,0-1 0,0 1 0,-1 0 0,0 0 0,0 0 0,-1 0 0,1 0 0,-1 11 0,-1-9 0,1 0 0,-2 0 0,1 0 0,-1 0 0,-1-1 0,0 1 0,0 0 0,-1-1 0,0 1 0,0-1 0,-1 0 0,0 0 0,0 0 0,-1 0 0,0-1 0,0 0 0,-10 10 0,1-1 0,-148 146 0,44-48 0,85-79-25,-36 40-1315,59-63-5486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6T02:01:36.70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24575,'1'14'0,"1"1"0,1-1 0,0 1 0,1-1 0,8 18 0,0 5 0,-6-14 0,4 44 0,-7-46 0,0 0 0,11 38 0,-7-36 0,4 28 0,5 15 0,26 46 0,-35-98 0,1 10 0,-1 0 0,-1 0 0,4 36 0,1 4 0,2-8 0,32 87 0,-34-110 0,12 66 0,-15-62 0,13 44 0,53 134 0,-58-168 0,-10-33 0,-1 0 0,-1 0 0,0 0 0,-1 1 0,3 28 0,2 68 0,-1 17 0,-7 49-1365,0-162-5461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6T02:01:38.21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24575,'0'3'0,"1"0"0,-1 1 0,1-1 0,0 0 0,0 0 0,0 0 0,0 0 0,1 0 0,-1 0 0,4 4 0,22 28 0,-17-23 0,156 214 0,-152-201 0,0 0 0,13 35 0,-15-32 0,27 47 0,-25-58 0,0-1 0,1 0 0,0-1 0,2-1 0,-1-1 0,27 17 0,-12-8 0,-19-13 0,-4-2 0,1-1 0,-1 0 0,1-1 0,10 5 0,-18-9 0,1-1 0,-1 0 0,0 0 0,0 0 0,0 0 0,0 0 0,0 0 0,0 0 0,1 0 0,-1 0 0,0 0 0,0-1 0,0 1 0,0 0 0,0-1 0,0 1 0,0-1 0,0 1 0,0-1 0,0 0 0,0 1 0,0-1 0,0 0 0,-1 0 0,1 0 0,0 1 0,0-1 0,-1 0 0,1 0 0,0-2 0,18-36 0,-15 30 0,21-53 0,21-46 0,-39 95 0,1 1 0,0-1 0,0 1 0,1 1 0,20-21 0,-12 15 0,-1-1 0,19-27 0,-19 23 0,25-25 0,-33 37 0,1-1 0,-1 1 0,9-18 0,-10 16 0,0 1 0,0 1 0,17-19 0,-17 22-273,0 0 0,0 0 0,-1-1 0,6-9 0,-4 3-6553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6T02:01:40.43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3077 157 24575,'-2420'0'0,"2404"-2"0,-1-1 0,0 0 0,1-1 0,0 0 0,0-2 0,-28-12 0,-4-1 0,10 5 0,14 4 0,1 1 0,-1 1 0,-1 2 0,1 0 0,-1 2 0,-35-3 0,35 6 44,1-1 0,-48-12 0,-16-1-1541,73 14-5329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6T02:01:42.05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470 1 24575,'-1'7'0,"1"-1"0,-1 1 0,0-1 0,-1 1 0,1-1 0,-1 0 0,0 1 0,-1-1 0,0 0 0,0 0 0,0-1 0,-1 1 0,1-1 0,-7 6 0,-6 7 0,-1-1 0,-32 24 0,28-24 0,-22 23 0,-13 26 0,33-38 0,-1-1 0,-37 33 0,16-17 0,32-28 0,-24 18 0,35-32 0,0 1 0,0-1 0,0 1 0,0-1 0,1 1 0,-1 0 0,1-1 0,-1 1 0,1 0 0,-1 0 0,1 0 0,0 0 0,0 0 0,0 1 0,0-1 0,1 0 0,-1 0 0,0 3 0,1-2 0,1-1 0,-1 1 0,1-1 0,-1 1 0,1-1 0,0 0 0,0 1 0,0-1 0,0 0 0,0 0 0,1 0 0,-1 1 0,1-1 0,-1-1 0,1 1 0,0 0 0,2 2 0,9 7 0,1-1 0,-1 0 0,2-1 0,21 11 0,-21-12 0,0 0 0,0 1 0,-1 1 0,20 17 0,-24-16 0,-1 1 0,0 1 0,-1-1 0,0 1 0,-1 1 0,6 14 0,9 18 0,-15-31 0,-1-1 0,0 2 0,-2-1 0,6 29 0,-6-27 0,-3-12 17,1-1 0,-1 1-1,1-1 1,1 0 0,-1 0-1,4 6 1,-3-6-229,-1 0 1,1 0-1,-1 0 0,0 0 0,0 0 1,2 9-1,-2 0-6614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png"/><Relationship Id="rId18" Type="http://schemas.openxmlformats.org/officeDocument/2006/relationships/customXml" Target="../ink/ink8.xml"/><Relationship Id="rId26" Type="http://schemas.openxmlformats.org/officeDocument/2006/relationships/customXml" Target="../ink/ink12.xml"/><Relationship Id="rId39" Type="http://schemas.openxmlformats.org/officeDocument/2006/relationships/image" Target="../media/image32.png"/><Relationship Id="rId21" Type="http://schemas.openxmlformats.org/officeDocument/2006/relationships/image" Target="../media/image23.png"/><Relationship Id="rId34" Type="http://schemas.openxmlformats.org/officeDocument/2006/relationships/customXml" Target="../ink/ink16.xml"/><Relationship Id="rId42" Type="http://schemas.openxmlformats.org/officeDocument/2006/relationships/customXml" Target="../ink/ink20.xml"/><Relationship Id="rId47" Type="http://schemas.openxmlformats.org/officeDocument/2006/relationships/image" Target="../media/image36.png"/><Relationship Id="rId50" Type="http://schemas.openxmlformats.org/officeDocument/2006/relationships/customXml" Target="../ink/ink24.xml"/><Relationship Id="rId7" Type="http://schemas.openxmlformats.org/officeDocument/2006/relationships/image" Target="../media/image16.png"/><Relationship Id="rId2" Type="http://schemas.openxmlformats.org/officeDocument/2006/relationships/image" Target="../media/image13.jpeg"/><Relationship Id="rId16" Type="http://schemas.openxmlformats.org/officeDocument/2006/relationships/customXml" Target="../ink/ink7.xml"/><Relationship Id="rId29" Type="http://schemas.openxmlformats.org/officeDocument/2006/relationships/image" Target="../media/image27.png"/><Relationship Id="rId11" Type="http://schemas.openxmlformats.org/officeDocument/2006/relationships/image" Target="../media/image18.png"/><Relationship Id="rId24" Type="http://schemas.openxmlformats.org/officeDocument/2006/relationships/customXml" Target="../ink/ink11.xml"/><Relationship Id="rId32" Type="http://schemas.openxmlformats.org/officeDocument/2006/relationships/customXml" Target="../ink/ink15.xml"/><Relationship Id="rId37" Type="http://schemas.openxmlformats.org/officeDocument/2006/relationships/image" Target="../media/image31.png"/><Relationship Id="rId40" Type="http://schemas.openxmlformats.org/officeDocument/2006/relationships/customXml" Target="../ink/ink19.xml"/><Relationship Id="rId45" Type="http://schemas.openxmlformats.org/officeDocument/2006/relationships/image" Target="../media/image35.png"/><Relationship Id="rId5" Type="http://schemas.openxmlformats.org/officeDocument/2006/relationships/image" Target="../media/image15.png"/><Relationship Id="rId15" Type="http://schemas.openxmlformats.org/officeDocument/2006/relationships/image" Target="../media/image20.png"/><Relationship Id="rId23" Type="http://schemas.openxmlformats.org/officeDocument/2006/relationships/image" Target="../media/image24.png"/><Relationship Id="rId28" Type="http://schemas.openxmlformats.org/officeDocument/2006/relationships/customXml" Target="../ink/ink13.xml"/><Relationship Id="rId36" Type="http://schemas.openxmlformats.org/officeDocument/2006/relationships/customXml" Target="../ink/ink17.xml"/><Relationship Id="rId49" Type="http://schemas.openxmlformats.org/officeDocument/2006/relationships/image" Target="../media/image37.png"/><Relationship Id="rId10" Type="http://schemas.openxmlformats.org/officeDocument/2006/relationships/customXml" Target="../ink/ink4.xml"/><Relationship Id="rId19" Type="http://schemas.openxmlformats.org/officeDocument/2006/relationships/image" Target="../media/image22.png"/><Relationship Id="rId31" Type="http://schemas.openxmlformats.org/officeDocument/2006/relationships/image" Target="../media/image28.png"/><Relationship Id="rId44" Type="http://schemas.openxmlformats.org/officeDocument/2006/relationships/customXml" Target="../ink/ink21.xml"/><Relationship Id="rId52" Type="http://schemas.openxmlformats.org/officeDocument/2006/relationships/image" Target="../media/image4.jpeg"/><Relationship Id="rId4" Type="http://schemas.openxmlformats.org/officeDocument/2006/relationships/customXml" Target="../ink/ink1.xml"/><Relationship Id="rId9" Type="http://schemas.openxmlformats.org/officeDocument/2006/relationships/image" Target="../media/image17.png"/><Relationship Id="rId14" Type="http://schemas.openxmlformats.org/officeDocument/2006/relationships/customXml" Target="../ink/ink6.xml"/><Relationship Id="rId22" Type="http://schemas.openxmlformats.org/officeDocument/2006/relationships/customXml" Target="../ink/ink10.xml"/><Relationship Id="rId27" Type="http://schemas.openxmlformats.org/officeDocument/2006/relationships/image" Target="../media/image26.png"/><Relationship Id="rId30" Type="http://schemas.openxmlformats.org/officeDocument/2006/relationships/customXml" Target="../ink/ink14.xml"/><Relationship Id="rId35" Type="http://schemas.openxmlformats.org/officeDocument/2006/relationships/image" Target="../media/image30.png"/><Relationship Id="rId43" Type="http://schemas.openxmlformats.org/officeDocument/2006/relationships/image" Target="../media/image34.png"/><Relationship Id="rId48" Type="http://schemas.openxmlformats.org/officeDocument/2006/relationships/customXml" Target="../ink/ink23.xml"/><Relationship Id="rId8" Type="http://schemas.openxmlformats.org/officeDocument/2006/relationships/customXml" Target="../ink/ink3.xml"/><Relationship Id="rId51" Type="http://schemas.openxmlformats.org/officeDocument/2006/relationships/image" Target="../media/image38.png"/><Relationship Id="rId3" Type="http://schemas.openxmlformats.org/officeDocument/2006/relationships/image" Target="../media/image14.jpeg"/><Relationship Id="rId12" Type="http://schemas.openxmlformats.org/officeDocument/2006/relationships/customXml" Target="../ink/ink5.xml"/><Relationship Id="rId17" Type="http://schemas.openxmlformats.org/officeDocument/2006/relationships/image" Target="../media/image21.png"/><Relationship Id="rId25" Type="http://schemas.openxmlformats.org/officeDocument/2006/relationships/image" Target="../media/image25.png"/><Relationship Id="rId33" Type="http://schemas.openxmlformats.org/officeDocument/2006/relationships/image" Target="../media/image29.png"/><Relationship Id="rId38" Type="http://schemas.openxmlformats.org/officeDocument/2006/relationships/customXml" Target="../ink/ink18.xml"/><Relationship Id="rId46" Type="http://schemas.openxmlformats.org/officeDocument/2006/relationships/customXml" Target="../ink/ink22.xml"/><Relationship Id="rId20" Type="http://schemas.openxmlformats.org/officeDocument/2006/relationships/customXml" Target="../ink/ink9.xml"/><Relationship Id="rId41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5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497"/>
            <a:ext cx="9144000" cy="1480543"/>
          </a:xfrm>
        </p:spPr>
        <p:txBody>
          <a:bodyPr/>
          <a:lstStyle/>
          <a:p>
            <a:r>
              <a:rPr lang="en-US"/>
              <a:t>Laser Beam Characterizer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463685BD-4132-B905-92D4-E75B5B65B5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3745" y="1597059"/>
            <a:ext cx="9144000" cy="87755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/>
              <a:t>Senior Design Fall 25 – Spring 26</a:t>
            </a:r>
          </a:p>
          <a:p>
            <a:r>
              <a:rPr lang="en-US"/>
              <a:t>Group 3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2B8220E-61F3-C759-14FC-D66CF56BA76C}"/>
              </a:ext>
            </a:extLst>
          </p:cNvPr>
          <p:cNvGraphicFramePr>
            <a:graphicFrameLocks noGrp="1"/>
          </p:cNvGraphicFramePr>
          <p:nvPr/>
        </p:nvGraphicFramePr>
        <p:xfrm>
          <a:off x="1941425" y="3943312"/>
          <a:ext cx="816864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2880">
                  <a:extLst>
                    <a:ext uri="{9D8B030D-6E8A-4147-A177-3AD203B41FA5}">
                      <a16:colId xmlns:a16="http://schemas.microsoft.com/office/drawing/2014/main" val="4097554372"/>
                    </a:ext>
                  </a:extLst>
                </a:gridCol>
                <a:gridCol w="2722880">
                  <a:extLst>
                    <a:ext uri="{9D8B030D-6E8A-4147-A177-3AD203B41FA5}">
                      <a16:colId xmlns:a16="http://schemas.microsoft.com/office/drawing/2014/main" val="3349849018"/>
                    </a:ext>
                  </a:extLst>
                </a:gridCol>
                <a:gridCol w="2722880">
                  <a:extLst>
                    <a:ext uri="{9D8B030D-6E8A-4147-A177-3AD203B41FA5}">
                      <a16:colId xmlns:a16="http://schemas.microsoft.com/office/drawing/2014/main" val="2398147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b="0">
                        <a:solidFill>
                          <a:schemeClr val="tx1"/>
                        </a:solidFill>
                      </a:endParaRPr>
                    </a:p>
                    <a:p>
                      <a:pPr lvl="0" algn="ctr">
                        <a:buNone/>
                      </a:pPr>
                      <a:r>
                        <a:rPr lang="en-US" b="0">
                          <a:solidFill>
                            <a:schemeClr val="tx1"/>
                          </a:solidFill>
                        </a:rPr>
                        <a:t>Zachary Andreasen</a:t>
                      </a:r>
                    </a:p>
                    <a:p>
                      <a:pPr lvl="0" algn="ctr">
                        <a:buNone/>
                      </a:pPr>
                      <a:r>
                        <a:rPr lang="en-US" b="0">
                          <a:solidFill>
                            <a:schemeClr val="tx1"/>
                          </a:solidFill>
                        </a:rPr>
                        <a:t>PSE &amp; EE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>
                        <a:solidFill>
                          <a:schemeClr val="tx1"/>
                        </a:solidFill>
                      </a:endParaRPr>
                    </a:p>
                    <a:p>
                      <a:pPr lvl="0" algn="ctr">
                        <a:buNone/>
                      </a:pPr>
                      <a:r>
                        <a:rPr lang="en-US" b="0">
                          <a:solidFill>
                            <a:schemeClr val="tx1"/>
                          </a:solidFill>
                        </a:rPr>
                        <a:t>Thomas Cunningham</a:t>
                      </a:r>
                    </a:p>
                    <a:p>
                      <a:pPr lvl="0" algn="ctr">
                        <a:buNone/>
                      </a:pPr>
                      <a:r>
                        <a:rPr lang="en-US" b="0">
                          <a:solidFill>
                            <a:schemeClr val="tx1"/>
                          </a:solidFill>
                        </a:rPr>
                        <a:t>EE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>
                        <a:solidFill>
                          <a:schemeClr val="tx1"/>
                        </a:solidFill>
                      </a:endParaRPr>
                    </a:p>
                    <a:p>
                      <a:pPr lvl="0" algn="ctr">
                        <a:buNone/>
                      </a:pPr>
                      <a:r>
                        <a:rPr lang="en-US" b="0">
                          <a:solidFill>
                            <a:schemeClr val="tx1"/>
                          </a:solidFill>
                        </a:rPr>
                        <a:t>Lynzie Smith</a:t>
                      </a:r>
                    </a:p>
                    <a:p>
                      <a:pPr lvl="0" algn="ctr">
                        <a:buNone/>
                      </a:pPr>
                      <a:r>
                        <a:rPr lang="en-US" b="0">
                          <a:solidFill>
                            <a:schemeClr val="tx1"/>
                          </a:solidFill>
                        </a:rPr>
                        <a:t>CpE</a:t>
                      </a:r>
                      <a:endParaRPr lang="en-US" b="0" err="1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4712979"/>
                  </a:ext>
                </a:extLst>
              </a:tr>
            </a:tbl>
          </a:graphicData>
        </a:graphic>
      </p:graphicFrame>
      <p:pic>
        <p:nvPicPr>
          <p:cNvPr id="10" name="Picture 9" descr="A person wearing glasses smiling&#10;&#10;AI-generated content may be incorrect.">
            <a:extLst>
              <a:ext uri="{FF2B5EF4-FFF2-40B4-BE49-F238E27FC236}">
                <a16:creationId xmlns:a16="http://schemas.microsoft.com/office/drawing/2014/main" id="{41C7ECB6-C833-52EC-F26B-7D3144B741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0216" y="2472211"/>
            <a:ext cx="1551697" cy="1675793"/>
          </a:xfrm>
          <a:prstGeom prst="rect">
            <a:avLst/>
          </a:prstGeom>
        </p:spPr>
      </p:pic>
      <p:pic>
        <p:nvPicPr>
          <p:cNvPr id="12" name="Picture 11" descr="A person in a suit and tie&#10;&#10;AI-generated content may be incorrect.">
            <a:extLst>
              <a:ext uri="{FF2B5EF4-FFF2-40B4-BE49-F238E27FC236}">
                <a16:creationId xmlns:a16="http://schemas.microsoft.com/office/drawing/2014/main" id="{52F7D6D1-0E2E-4A0B-E975-8C1987D75E9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" t="22014" r="-162" b="-21944"/>
          <a:stretch>
            <a:fillRect/>
          </a:stretch>
        </p:blipFill>
        <p:spPr>
          <a:xfrm>
            <a:off x="5158042" y="2473397"/>
            <a:ext cx="1734803" cy="2176083"/>
          </a:xfrm>
          <a:prstGeom prst="rect">
            <a:avLst/>
          </a:prstGeom>
        </p:spPr>
      </p:pic>
      <p:pic>
        <p:nvPicPr>
          <p:cNvPr id="14" name="Picture 13" descr="A person smiling for a picture&#10;&#10;AI-generated content may be incorrect.">
            <a:extLst>
              <a:ext uri="{FF2B5EF4-FFF2-40B4-BE49-F238E27FC236}">
                <a16:creationId xmlns:a16="http://schemas.microsoft.com/office/drawing/2014/main" id="{B686280A-57A9-9121-927C-C0635BDA35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9070" y="2476388"/>
            <a:ext cx="1442720" cy="16764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2B8FB31-FDE3-221E-F8AF-5C4F2F14A6A6}"/>
              </a:ext>
            </a:extLst>
          </p:cNvPr>
          <p:cNvSpPr txBox="1"/>
          <p:nvPr/>
        </p:nvSpPr>
        <p:spPr>
          <a:xfrm>
            <a:off x="4385693" y="5350961"/>
            <a:ext cx="328362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Sponsor: Lockheed Martin</a:t>
            </a:r>
          </a:p>
        </p:txBody>
      </p:sp>
    </p:spTree>
    <p:extLst>
      <p:ext uri="{BB962C8B-B14F-4D97-AF65-F5344CB8AC3E}">
        <p14:creationId xmlns:p14="http://schemas.microsoft.com/office/powerpoint/2010/main" val="1210139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944F7-9EAF-B501-492C-7B2CA32D0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Motivation and 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BCDC1-2E6A-809E-C407-E41F2E3520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Proper characterization of a laser is necessary in any laser application</a:t>
            </a:r>
          </a:p>
          <a:p>
            <a:r>
              <a:rPr lang="en-US"/>
              <a:t>Model matching important for sponsor’s applications</a:t>
            </a:r>
          </a:p>
          <a:p>
            <a:r>
              <a:rPr lang="en-US"/>
              <a:t>Need to know as many properties of laser as possible</a:t>
            </a:r>
          </a:p>
          <a:p>
            <a:pPr lvl="1"/>
            <a:r>
              <a:rPr lang="en-US"/>
              <a:t>Wavelength</a:t>
            </a:r>
          </a:p>
          <a:p>
            <a:pPr lvl="1"/>
            <a:r>
              <a:rPr lang="en-US"/>
              <a:t>Polarization</a:t>
            </a:r>
          </a:p>
          <a:p>
            <a:pPr lvl="1"/>
            <a:r>
              <a:rPr lang="en-US"/>
              <a:t>Divergence</a:t>
            </a:r>
          </a:p>
          <a:p>
            <a:pPr lvl="1"/>
            <a:r>
              <a:rPr lang="en-US"/>
              <a:t>Beam Quality</a:t>
            </a:r>
          </a:p>
          <a:p>
            <a:r>
              <a:rPr lang="en-US"/>
              <a:t>Seek a system that automates the process of data collection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EFBD8AF-7BB1-7DD3-C6D9-1630B4A51F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2851" y="1182"/>
            <a:ext cx="1951239" cy="2113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144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49F47-AAD7-929B-5781-D5602F5D3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Goals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B5BF099-71E1-5B01-EF33-9F87C5808A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8038379"/>
              </p:ext>
            </p:extLst>
          </p:nvPr>
        </p:nvGraphicFramePr>
        <p:xfrm>
          <a:off x="838200" y="1556314"/>
          <a:ext cx="10515600" cy="4387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63687526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409569528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364266864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4074426522"/>
                    </a:ext>
                  </a:extLst>
                </a:gridCol>
              </a:tblGrid>
              <a:tr h="1176377">
                <a:tc gridSpan="4">
                  <a:txBody>
                    <a:bodyPr/>
                    <a:lstStyle/>
                    <a:p>
                      <a:pPr algn="ctr"/>
                      <a:r>
                        <a:rPr lang="en-US" sz="2400"/>
                        <a:t>Goals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9726594"/>
                  </a:ext>
                </a:extLst>
              </a:tr>
              <a:tr h="858153">
                <a:tc gridSpan="2">
                  <a:txBody>
                    <a:bodyPr/>
                    <a:lstStyle/>
                    <a:p>
                      <a:pPr algn="ctr"/>
                      <a:r>
                        <a:rPr lang="en-US" b="1"/>
                        <a:t>Basic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Advanced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Stretch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4722379"/>
                  </a:ext>
                </a:extLst>
              </a:tr>
              <a:tr h="1176377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Measure Polarization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Measure M2 Factor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Broad range of input powers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Broad range of wavelengths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4874228"/>
                  </a:ext>
                </a:extLst>
              </a:tr>
              <a:tr h="1176377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Measure Wavelength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Measure Divergence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Broad range of input beam sizes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Measure beam waist size and location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9014760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EF045FAD-204C-EC72-E7FD-9FB21111D9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2851" y="1182"/>
            <a:ext cx="1951239" cy="2113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993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9DE1F-6B96-D709-CE32-4E7DAC279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Objectives: Measuring Polarization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53EA6C-4213-0646-8D10-4AB3B7FBE2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87444" cy="4351338"/>
          </a:xfrm>
        </p:spPr>
        <p:txBody>
          <a:bodyPr>
            <a:normAutofit lnSpcReduction="10000"/>
          </a:bodyPr>
          <a:lstStyle/>
          <a:p>
            <a:r>
              <a:rPr lang="en-US"/>
              <a:t>Use Rotating Quarter Waveplate Method [1]</a:t>
            </a:r>
          </a:p>
          <a:p>
            <a:pPr lvl="1"/>
            <a:r>
              <a:rPr lang="en-US"/>
              <a:t>Quarter Waveplate</a:t>
            </a:r>
          </a:p>
          <a:p>
            <a:pPr lvl="1"/>
            <a:r>
              <a:rPr lang="en-US"/>
              <a:t>Linear Polarizer</a:t>
            </a:r>
          </a:p>
          <a:p>
            <a:pPr lvl="1"/>
            <a:r>
              <a:rPr lang="en-US"/>
              <a:t>Power Meter</a:t>
            </a:r>
          </a:p>
          <a:p>
            <a:r>
              <a:rPr lang="en-US"/>
              <a:t>Measures the Stokes Parameters</a:t>
            </a:r>
          </a:p>
          <a:p>
            <a:r>
              <a:rPr lang="en-US"/>
              <a:t>Will implement lens to focus large beams into power meter head</a:t>
            </a:r>
          </a:p>
          <a:p>
            <a:r>
              <a:rPr lang="en-US"/>
              <a:t>Will use stepper motor to control angle of waveplate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856241-06FE-C560-7F4A-6CCBEA8A40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926" y="3135229"/>
            <a:ext cx="4525006" cy="22196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3801926-55BA-AFB2-CE2D-AEE40A0627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7095" y="2349368"/>
            <a:ext cx="6582738" cy="7858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06236C6-FAD5-9E0F-7D42-FD384B332D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2851" y="1182"/>
            <a:ext cx="1951239" cy="2113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517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4AD09-0283-6749-043A-2E9399D59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Objectives: Measure Wavelength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F07D49-80E5-3570-EAF7-AAED1B9D3A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87236" cy="4351338"/>
          </a:xfrm>
        </p:spPr>
        <p:txBody>
          <a:bodyPr/>
          <a:lstStyle/>
          <a:p>
            <a:r>
              <a:rPr lang="en-US"/>
              <a:t>Use a Michelson Interferometer</a:t>
            </a:r>
          </a:p>
          <a:p>
            <a:pPr lvl="1"/>
            <a:r>
              <a:rPr lang="en-US"/>
              <a:t>Non-Polarizing Beam Splitter</a:t>
            </a:r>
          </a:p>
          <a:p>
            <a:pPr lvl="1"/>
            <a:r>
              <a:rPr lang="en-US"/>
              <a:t>Two Mirrors</a:t>
            </a:r>
          </a:p>
          <a:p>
            <a:pPr lvl="1"/>
            <a:r>
              <a:rPr lang="en-US"/>
              <a:t>Motorized Stage for one mirror</a:t>
            </a:r>
          </a:p>
          <a:p>
            <a:pPr lvl="1"/>
            <a:r>
              <a:rPr lang="en-US"/>
              <a:t>Photodetector</a:t>
            </a:r>
          </a:p>
          <a:p>
            <a:r>
              <a:rPr lang="en-US"/>
              <a:t>Will use a lens to transform linear fringes into Newton rings</a:t>
            </a:r>
          </a:p>
          <a:p>
            <a:r>
              <a:rPr lang="en-US"/>
              <a:t>Will use a stepper motor stage to translate one mirror</a:t>
            </a:r>
          </a:p>
          <a:p>
            <a:endParaRPr lang="en-US"/>
          </a:p>
        </p:txBody>
      </p:sp>
      <p:pic>
        <p:nvPicPr>
          <p:cNvPr id="6" name="Picture 4" descr="What is a Michelson Interferometer? - GoPhotonics.com">
            <a:extLst>
              <a:ext uri="{FF2B5EF4-FFF2-40B4-BE49-F238E27FC236}">
                <a16:creationId xmlns:a16="http://schemas.microsoft.com/office/drawing/2014/main" id="{6698B412-5EF7-9DD2-BA92-DE0CA27E75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8837" y="1947471"/>
            <a:ext cx="4698613" cy="334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9E3F1E-BCB2-2AB1-D30A-E9F77669D0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2851" y="1182"/>
            <a:ext cx="1951239" cy="2113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7990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7E942-9FFD-D2D0-8383-0F517A00E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Objectives: Measure M2 Factor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16E911-215E-3A7C-F49C-06D4FE0F42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001011" cy="4351338"/>
          </a:xfrm>
        </p:spPr>
        <p:txBody>
          <a:bodyPr/>
          <a:lstStyle/>
          <a:p>
            <a:r>
              <a:rPr lang="en-US"/>
              <a:t>Use a scanning knife edge to measure the intensity distribution of the beam</a:t>
            </a:r>
          </a:p>
          <a:p>
            <a:r>
              <a:rPr lang="en-US"/>
              <a:t>Use a lens to focus the beam to measure points both close and far from the beam waist</a:t>
            </a:r>
          </a:p>
          <a:p>
            <a:r>
              <a:rPr lang="en-US"/>
              <a:t>Use a 300 mm stepper motor stage to translate the beam profiler across the path of the focused beam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32018F-08CC-D895-C3D8-AB9656490E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6137" y="1228349"/>
            <a:ext cx="2216312" cy="123807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5561A0C-1F9B-CD25-1FAD-BD6730DAC0F4}"/>
              </a:ext>
            </a:extLst>
          </p:cNvPr>
          <p:cNvSpPr txBox="1"/>
          <p:nvPr/>
        </p:nvSpPr>
        <p:spPr>
          <a:xfrm>
            <a:off x="7496827" y="4614661"/>
            <a:ext cx="392064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Intensity profile measurements performed at several points along the focused bath of the beam to obtain a beam width vs. propagation distance plot [2]</a:t>
            </a:r>
          </a:p>
        </p:txBody>
      </p:sp>
      <p:pic>
        <p:nvPicPr>
          <p:cNvPr id="2050" name="Picture 2" descr="beam quality calculation from measured caustic">
            <a:extLst>
              <a:ext uri="{FF2B5EF4-FFF2-40B4-BE49-F238E27FC236}">
                <a16:creationId xmlns:a16="http://schemas.microsoft.com/office/drawing/2014/main" id="{42D48CEE-E493-2360-0D51-926033A09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887" y="2270914"/>
            <a:ext cx="4431865" cy="2374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4778014-BDFA-1385-620C-381F9D75DE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2851" y="1182"/>
            <a:ext cx="1951239" cy="2113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923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2ADD9-9E37-B6D5-0584-E8EEE34BA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Objectives: Measure Divergence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DEBEB9-0C63-B8C4-FDA5-422D6002EA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036507" cy="4351338"/>
          </a:xfrm>
        </p:spPr>
        <p:txBody>
          <a:bodyPr/>
          <a:lstStyle/>
          <a:p>
            <a:r>
              <a:rPr lang="en-US"/>
              <a:t>Use the knife edge scan method used in measuring M2 factor to measure the beam size at focus </a:t>
            </a:r>
          </a:p>
          <a:p>
            <a:r>
              <a:rPr lang="en-US"/>
              <a:t>Use the beam width and focal length of lens to measure the divergence of the beam prior to the lens [3]</a:t>
            </a:r>
          </a:p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37CF85-2C5E-A793-3DE8-796428A8C0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7871" y="1515821"/>
            <a:ext cx="5205929" cy="38263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5335DDB-6979-C050-DAE8-52C358D65B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2661" y="5255426"/>
            <a:ext cx="2187766" cy="6182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6A6A438-B95A-FB76-F79D-1B26ADFF37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2851" y="1182"/>
            <a:ext cx="1951239" cy="2113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9596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4E9A8-BBBE-A516-7D06-A02123B05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Optical Schematic Drawing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F4A883-7723-B8DE-DFC9-6F28EAEE6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616" y="1448657"/>
            <a:ext cx="9253173" cy="520491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B471109-941E-675F-6C91-E5EC73F864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2851" y="1182"/>
            <a:ext cx="1951239" cy="2113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1768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E9341-73E6-D79A-B845-62C73F942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Full System Layout: 2 Layers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DA0539-6FAC-913B-09A7-DB40C4CC5A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39" y="1803753"/>
            <a:ext cx="4745566" cy="3559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0558E67-820A-C6F2-7B67-84DE523E1C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8397" y="1803753"/>
            <a:ext cx="4824303" cy="361822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1843172-E928-A1C7-9845-2F2491B94E48}"/>
              </a:ext>
            </a:extLst>
          </p:cNvPr>
          <p:cNvSpPr txBox="1"/>
          <p:nvPr/>
        </p:nvSpPr>
        <p:spPr>
          <a:xfrm>
            <a:off x="1647173" y="5536504"/>
            <a:ext cx="3068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Top Layer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361F82-B116-FD3F-8AA9-549F885BD565}"/>
              </a:ext>
            </a:extLst>
          </p:cNvPr>
          <p:cNvSpPr txBox="1"/>
          <p:nvPr/>
        </p:nvSpPr>
        <p:spPr>
          <a:xfrm>
            <a:off x="7098083" y="5536504"/>
            <a:ext cx="3068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Bottom Layer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5A1B420-C21C-57E2-406F-9F5E5BDA1B33}"/>
              </a:ext>
            </a:extLst>
          </p:cNvPr>
          <p:cNvGrpSpPr/>
          <p:nvPr/>
        </p:nvGrpSpPr>
        <p:grpSpPr>
          <a:xfrm>
            <a:off x="1802412" y="2312423"/>
            <a:ext cx="3333240" cy="1905840"/>
            <a:chOff x="1802412" y="2312423"/>
            <a:chExt cx="3333240" cy="1905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E7F4E5A5-C9C1-4571-2667-4485B9D9D41C}"/>
                    </a:ext>
                  </a:extLst>
                </p14:cNvPr>
                <p14:cNvContentPartPr/>
                <p14:nvPr/>
              </p14:nvContentPartPr>
              <p14:xfrm>
                <a:off x="3374892" y="3168863"/>
                <a:ext cx="63720" cy="98280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E7F4E5A5-C9C1-4571-2667-4485B9D9D41C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368772" y="3162743"/>
                  <a:ext cx="75960" cy="9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53450BE7-6100-AA02-D43C-A374011E82D3}"/>
                    </a:ext>
                  </a:extLst>
                </p14:cNvPr>
                <p14:cNvContentPartPr/>
                <p14:nvPr/>
              </p14:nvContentPartPr>
              <p14:xfrm>
                <a:off x="3312972" y="4033223"/>
                <a:ext cx="308880" cy="18504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53450BE7-6100-AA02-D43C-A374011E82D3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306852" y="4027103"/>
                  <a:ext cx="32112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2BCC4F1E-A9DD-ADD5-CC9D-401FB61528EF}"/>
                    </a:ext>
                  </a:extLst>
                </p14:cNvPr>
                <p14:cNvContentPartPr/>
                <p14:nvPr/>
              </p14:nvContentPartPr>
              <p14:xfrm>
                <a:off x="3589092" y="2993543"/>
                <a:ext cx="1546560" cy="1980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2BCC4F1E-A9DD-ADD5-CC9D-401FB61528E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582972" y="2987423"/>
                  <a:ext cx="155880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6A823732-93E7-C851-A102-C5FE34BF9694}"/>
                    </a:ext>
                  </a:extLst>
                </p14:cNvPr>
                <p14:cNvContentPartPr/>
                <p14:nvPr/>
              </p14:nvContentPartPr>
              <p14:xfrm>
                <a:off x="3522132" y="2886983"/>
                <a:ext cx="172440" cy="26856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6A823732-93E7-C851-A102-C5FE34BF969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515999" y="2880871"/>
                  <a:ext cx="184706" cy="28078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87F7D458-9334-A50B-1D13-8990ED7B0E9E}"/>
                    </a:ext>
                  </a:extLst>
                </p14:cNvPr>
                <p14:cNvContentPartPr/>
                <p14:nvPr/>
              </p14:nvContentPartPr>
              <p14:xfrm>
                <a:off x="1904652" y="3011903"/>
                <a:ext cx="1302480" cy="5148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87F7D458-9334-A50B-1D13-8990ED7B0E9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898532" y="3005740"/>
                  <a:ext cx="1314720" cy="6380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B380A99E-9251-F572-BD29-9E904D4DBD75}"/>
                    </a:ext>
                  </a:extLst>
                </p14:cNvPr>
                <p14:cNvContentPartPr/>
                <p14:nvPr/>
              </p14:nvContentPartPr>
              <p14:xfrm>
                <a:off x="1802412" y="2818223"/>
                <a:ext cx="210600" cy="34668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B380A99E-9251-F572-BD29-9E904D4DBD75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796292" y="2812103"/>
                  <a:ext cx="222840" cy="35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62CB1B68-62A1-01DE-B773-9DD27019AA47}"/>
                    </a:ext>
                  </a:extLst>
                </p14:cNvPr>
                <p14:cNvContentPartPr/>
                <p14:nvPr/>
              </p14:nvContentPartPr>
              <p14:xfrm>
                <a:off x="2085372" y="3125303"/>
                <a:ext cx="1045800" cy="6984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62CB1B68-62A1-01DE-B773-9DD27019AA47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079252" y="3119183"/>
                  <a:ext cx="105804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710BB106-87F2-6F16-32A9-BA4538416DEF}"/>
                    </a:ext>
                  </a:extLst>
                </p14:cNvPr>
                <p14:cNvContentPartPr/>
                <p14:nvPr/>
              </p14:nvContentPartPr>
              <p14:xfrm>
                <a:off x="2968452" y="3131063"/>
                <a:ext cx="213120" cy="28188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710BB106-87F2-6F16-32A9-BA4538416DEF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962332" y="3124943"/>
                  <a:ext cx="225360" cy="29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AE7CCBBA-C1C7-B0DE-7729-C272010EA6C9}"/>
                    </a:ext>
                  </a:extLst>
                </p14:cNvPr>
                <p14:cNvContentPartPr/>
                <p14:nvPr/>
              </p14:nvContentPartPr>
              <p14:xfrm>
                <a:off x="3594492" y="3276143"/>
                <a:ext cx="113760" cy="91404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AE7CCBBA-C1C7-B0DE-7729-C272010EA6C9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588372" y="3270023"/>
                  <a:ext cx="126000" cy="9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368340D0-53A9-CC22-95C4-268CCBB6591F}"/>
                    </a:ext>
                  </a:extLst>
                </p14:cNvPr>
                <p14:cNvContentPartPr/>
                <p14:nvPr/>
              </p14:nvContentPartPr>
              <p14:xfrm>
                <a:off x="3419172" y="3154823"/>
                <a:ext cx="337320" cy="22716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368340D0-53A9-CC22-95C4-268CCBB6591F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413052" y="3148703"/>
                  <a:ext cx="349560" cy="23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073381A3-D1C8-4A7D-35EA-3A3CAB250A93}"/>
                    </a:ext>
                  </a:extLst>
                </p14:cNvPr>
                <p14:cNvContentPartPr/>
                <p14:nvPr/>
              </p14:nvContentPartPr>
              <p14:xfrm>
                <a:off x="3319452" y="2361743"/>
                <a:ext cx="12600" cy="47556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073381A3-D1C8-4A7D-35EA-3A3CAB250A93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313332" y="2355623"/>
                  <a:ext cx="24840" cy="48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7022BDD1-C38C-7FEB-26B0-9B34F04F5AB8}"/>
                    </a:ext>
                  </a:extLst>
                </p14:cNvPr>
                <p14:cNvContentPartPr/>
                <p14:nvPr/>
              </p14:nvContentPartPr>
              <p14:xfrm>
                <a:off x="3175092" y="2312423"/>
                <a:ext cx="291240" cy="21060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7022BDD1-C38C-7FEB-26B0-9B34F04F5AB8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168980" y="2306303"/>
                  <a:ext cx="303465" cy="222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494324D-6117-BA2C-6651-4A6FAF173EAF}"/>
              </a:ext>
            </a:extLst>
          </p:cNvPr>
          <p:cNvGrpSpPr/>
          <p:nvPr/>
        </p:nvGrpSpPr>
        <p:grpSpPr>
          <a:xfrm>
            <a:off x="6131412" y="2661623"/>
            <a:ext cx="4071240" cy="782640"/>
            <a:chOff x="6131412" y="2661623"/>
            <a:chExt cx="4071240" cy="782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3C3E6145-7EB0-FEED-3880-3D1605CB1551}"/>
                    </a:ext>
                  </a:extLst>
                </p14:cNvPr>
                <p14:cNvContentPartPr/>
                <p14:nvPr/>
              </p14:nvContentPartPr>
              <p14:xfrm>
                <a:off x="7572492" y="2855663"/>
                <a:ext cx="2630160" cy="6372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3C3E6145-7EB0-FEED-3880-3D1605CB1551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566371" y="2849508"/>
                  <a:ext cx="2642402" cy="7603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7DE5CFE1-46D8-F016-857E-1796FE8EF31F}"/>
                    </a:ext>
                  </a:extLst>
                </p14:cNvPr>
                <p14:cNvContentPartPr/>
                <p14:nvPr/>
              </p14:nvContentPartPr>
              <p14:xfrm>
                <a:off x="7428852" y="2661623"/>
                <a:ext cx="273960" cy="38808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7DE5CFE1-46D8-F016-857E-1796FE8EF31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422724" y="2655503"/>
                  <a:ext cx="286216" cy="40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912C72AF-5586-AECF-4099-CA8D0DD9C058}"/>
                    </a:ext>
                  </a:extLst>
                </p14:cNvPr>
                <p14:cNvContentPartPr/>
                <p14:nvPr/>
              </p14:nvContentPartPr>
              <p14:xfrm>
                <a:off x="6420132" y="2911823"/>
                <a:ext cx="688320" cy="1296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912C72AF-5586-AECF-4099-CA8D0DD9C058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414012" y="2905703"/>
                  <a:ext cx="70056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DB128472-3355-1252-3300-43319BA8A376}"/>
                    </a:ext>
                  </a:extLst>
                </p14:cNvPr>
                <p14:cNvContentPartPr/>
                <p14:nvPr/>
              </p14:nvContentPartPr>
              <p14:xfrm>
                <a:off x="6287292" y="2880863"/>
                <a:ext cx="75960" cy="56340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DB128472-3355-1252-3300-43319BA8A376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281172" y="2874739"/>
                  <a:ext cx="88200" cy="57564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062BFFD3-1DC9-79FD-D780-BC25B911F9E2}"/>
                    </a:ext>
                  </a:extLst>
                </p14:cNvPr>
                <p14:cNvContentPartPr/>
                <p14:nvPr/>
              </p14:nvContentPartPr>
              <p14:xfrm>
                <a:off x="6262812" y="3375143"/>
                <a:ext cx="2342160" cy="5688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062BFFD3-1DC9-79FD-D780-BC25B911F9E2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256692" y="3369023"/>
                  <a:ext cx="235440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DFC92C6F-87FD-D240-DB39-2398964B850A}"/>
                    </a:ext>
                  </a:extLst>
                </p14:cNvPr>
                <p14:cNvContentPartPr/>
                <p14:nvPr/>
              </p14:nvContentPartPr>
              <p14:xfrm>
                <a:off x="6469092" y="2786903"/>
                <a:ext cx="175680" cy="24912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DFC92C6F-87FD-D240-DB39-2398964B850A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462959" y="2780783"/>
                  <a:ext cx="187945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0E61370D-D378-C72E-402F-45B99124C95F}"/>
                    </a:ext>
                  </a:extLst>
                </p14:cNvPr>
                <p14:cNvContentPartPr/>
                <p14:nvPr/>
              </p14:nvContentPartPr>
              <p14:xfrm>
                <a:off x="6131412" y="3200183"/>
                <a:ext cx="344160" cy="24048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0E61370D-D378-C72E-402F-45B99124C95F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125292" y="3194063"/>
                  <a:ext cx="356400" cy="252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9A38565-9EFC-55E3-42C8-27D65FEC9475}"/>
              </a:ext>
            </a:extLst>
          </p:cNvPr>
          <p:cNvGrpSpPr/>
          <p:nvPr/>
        </p:nvGrpSpPr>
        <p:grpSpPr>
          <a:xfrm>
            <a:off x="7509492" y="3287663"/>
            <a:ext cx="1489320" cy="1158480"/>
            <a:chOff x="7509492" y="3287663"/>
            <a:chExt cx="1489320" cy="1158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62E7C63B-6F23-2A3F-9BAC-576426E7F48C}"/>
                    </a:ext>
                  </a:extLst>
                </p14:cNvPr>
                <p14:cNvContentPartPr/>
                <p14:nvPr/>
              </p14:nvContentPartPr>
              <p14:xfrm>
                <a:off x="8429652" y="3287663"/>
                <a:ext cx="221040" cy="38232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62E7C63B-6F23-2A3F-9BAC-576426E7F48C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8423532" y="3281543"/>
                  <a:ext cx="233280" cy="39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21F836FF-558D-ACCC-6349-62DEC25CDAFF}"/>
                    </a:ext>
                  </a:extLst>
                </p14:cNvPr>
                <p14:cNvContentPartPr/>
                <p14:nvPr/>
              </p14:nvContentPartPr>
              <p14:xfrm>
                <a:off x="8680572" y="3525983"/>
                <a:ext cx="163080" cy="73872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21F836FF-558D-ACCC-6349-62DEC25CDAFF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8674452" y="3519860"/>
                  <a:ext cx="175320" cy="75096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57B003B0-7348-4BFD-3698-174A499643D5}"/>
                    </a:ext>
                  </a:extLst>
                </p14:cNvPr>
                <p14:cNvContentPartPr/>
                <p14:nvPr/>
              </p14:nvContentPartPr>
              <p14:xfrm>
                <a:off x="8636292" y="4064183"/>
                <a:ext cx="362520" cy="25632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57B003B0-7348-4BFD-3698-174A499643D5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8630172" y="4058063"/>
                  <a:ext cx="374760" cy="26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1DE8DA3F-FAD8-7002-2D24-168E6D5FBE0F}"/>
                    </a:ext>
                  </a:extLst>
                </p14:cNvPr>
                <p14:cNvContentPartPr/>
                <p14:nvPr/>
              </p14:nvContentPartPr>
              <p14:xfrm>
                <a:off x="7560252" y="4252463"/>
                <a:ext cx="1108080" cy="5652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1DE8DA3F-FAD8-7002-2D24-168E6D5FBE0F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554132" y="4246343"/>
                  <a:ext cx="112032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31B0EFED-6F5C-EE7D-041C-581E1805C597}"/>
                    </a:ext>
                  </a:extLst>
                </p14:cNvPr>
                <p14:cNvContentPartPr/>
                <p14:nvPr/>
              </p14:nvContentPartPr>
              <p14:xfrm>
                <a:off x="7509492" y="4064183"/>
                <a:ext cx="169560" cy="38196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31B0EFED-6F5C-EE7D-041C-581E1805C597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503372" y="4058063"/>
                  <a:ext cx="181800" cy="39420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43" name="Picture 42">
            <a:extLst>
              <a:ext uri="{FF2B5EF4-FFF2-40B4-BE49-F238E27FC236}">
                <a16:creationId xmlns:a16="http://schemas.microsoft.com/office/drawing/2014/main" id="{84DB647A-16EF-AA4D-7A9E-6FFBA7A495E5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2851" y="1182"/>
            <a:ext cx="1951239" cy="2113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604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06E6A-EEF1-E6C8-5DB1-5B3A4879F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Full System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5BAF52-E88B-0413-4BA3-5C72190862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0" t="9752" r="10386" b="5899"/>
          <a:stretch>
            <a:fillRect/>
          </a:stretch>
        </p:blipFill>
        <p:spPr>
          <a:xfrm>
            <a:off x="5229617" y="757496"/>
            <a:ext cx="5567820" cy="420907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098A512-D20C-4F17-D284-3107E00CFBE2}"/>
              </a:ext>
            </a:extLst>
          </p:cNvPr>
          <p:cNvSpPr txBox="1"/>
          <p:nvPr/>
        </p:nvSpPr>
        <p:spPr>
          <a:xfrm>
            <a:off x="821320" y="1690688"/>
            <a:ext cx="279870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Two Irises are used for easy user alignment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Two layers stacked on top allows for conservation of space and reasonable portability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Long focal length lens (800mm)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Polarimeter is built as a custom mount with both the quarter waveplate and linear polarizer, integrated with a stepper motor to rotate the waveplate</a:t>
            </a:r>
          </a:p>
        </p:txBody>
      </p:sp>
      <p:sp>
        <p:nvSpPr>
          <p:cNvPr id="8" name="Arrow: Up 7">
            <a:extLst>
              <a:ext uri="{FF2B5EF4-FFF2-40B4-BE49-F238E27FC236}">
                <a16:creationId xmlns:a16="http://schemas.microsoft.com/office/drawing/2014/main" id="{B3AB20FF-E208-B02F-D1E2-5065B53301CC}"/>
              </a:ext>
            </a:extLst>
          </p:cNvPr>
          <p:cNvSpPr/>
          <p:nvPr/>
        </p:nvSpPr>
        <p:spPr>
          <a:xfrm>
            <a:off x="8724379" y="4318347"/>
            <a:ext cx="413359" cy="1396652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Up 8">
            <a:extLst>
              <a:ext uri="{FF2B5EF4-FFF2-40B4-BE49-F238E27FC236}">
                <a16:creationId xmlns:a16="http://schemas.microsoft.com/office/drawing/2014/main" id="{42D22127-30FA-410E-4560-D4F86751906D}"/>
              </a:ext>
            </a:extLst>
          </p:cNvPr>
          <p:cNvSpPr/>
          <p:nvPr/>
        </p:nvSpPr>
        <p:spPr>
          <a:xfrm>
            <a:off x="9471765" y="3944131"/>
            <a:ext cx="413359" cy="1770867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Up 9">
            <a:extLst>
              <a:ext uri="{FF2B5EF4-FFF2-40B4-BE49-F238E27FC236}">
                <a16:creationId xmlns:a16="http://schemas.microsoft.com/office/drawing/2014/main" id="{1D2CF1E8-242C-3790-3248-D9FF01BD478B}"/>
              </a:ext>
            </a:extLst>
          </p:cNvPr>
          <p:cNvSpPr/>
          <p:nvPr/>
        </p:nvSpPr>
        <p:spPr>
          <a:xfrm rot="5400000">
            <a:off x="5583475" y="1517051"/>
            <a:ext cx="413359" cy="2561573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Up 10">
            <a:extLst>
              <a:ext uri="{FF2B5EF4-FFF2-40B4-BE49-F238E27FC236}">
                <a16:creationId xmlns:a16="http://schemas.microsoft.com/office/drawing/2014/main" id="{5542AEA5-6874-772A-1F88-EFB87BD734A7}"/>
              </a:ext>
            </a:extLst>
          </p:cNvPr>
          <p:cNvSpPr/>
          <p:nvPr/>
        </p:nvSpPr>
        <p:spPr>
          <a:xfrm rot="19509125">
            <a:off x="5857982" y="3597867"/>
            <a:ext cx="413359" cy="2018236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Up 11">
            <a:extLst>
              <a:ext uri="{FF2B5EF4-FFF2-40B4-BE49-F238E27FC236}">
                <a16:creationId xmlns:a16="http://schemas.microsoft.com/office/drawing/2014/main" id="{A35D4AB1-10A2-BAE6-2D21-82261EA4656F}"/>
              </a:ext>
            </a:extLst>
          </p:cNvPr>
          <p:cNvSpPr/>
          <p:nvPr/>
        </p:nvSpPr>
        <p:spPr>
          <a:xfrm rot="1941478">
            <a:off x="7393649" y="3711139"/>
            <a:ext cx="413359" cy="1967583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Up 12">
            <a:extLst>
              <a:ext uri="{FF2B5EF4-FFF2-40B4-BE49-F238E27FC236}">
                <a16:creationId xmlns:a16="http://schemas.microsoft.com/office/drawing/2014/main" id="{9B9A3680-190D-877E-26E6-7C84AE5996B3}"/>
              </a:ext>
            </a:extLst>
          </p:cNvPr>
          <p:cNvSpPr/>
          <p:nvPr/>
        </p:nvSpPr>
        <p:spPr>
          <a:xfrm rot="5400000">
            <a:off x="5026329" y="889134"/>
            <a:ext cx="413359" cy="1359597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0B523C1-2EDA-0001-3C11-7E0D37933A09}"/>
              </a:ext>
            </a:extLst>
          </p:cNvPr>
          <p:cNvSpPr txBox="1"/>
          <p:nvPr/>
        </p:nvSpPr>
        <p:spPr>
          <a:xfrm>
            <a:off x="3620023" y="1656359"/>
            <a:ext cx="1609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Interferometer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AC5484C-3FF0-472E-8706-BA0C380C8F7E}"/>
              </a:ext>
            </a:extLst>
          </p:cNvPr>
          <p:cNvSpPr txBox="1"/>
          <p:nvPr/>
        </p:nvSpPr>
        <p:spPr>
          <a:xfrm>
            <a:off x="3620023" y="2862032"/>
            <a:ext cx="1609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Beam Profiling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EE5810-D8CD-95B0-ABC0-352C5E67AF10}"/>
              </a:ext>
            </a:extLst>
          </p:cNvPr>
          <p:cNvSpPr txBox="1"/>
          <p:nvPr/>
        </p:nvSpPr>
        <p:spPr>
          <a:xfrm>
            <a:off x="6050252" y="5530332"/>
            <a:ext cx="1609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Irises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9329B14-9A23-B73F-F7F3-AAE5F8549004}"/>
              </a:ext>
            </a:extLst>
          </p:cNvPr>
          <p:cNvSpPr txBox="1"/>
          <p:nvPr/>
        </p:nvSpPr>
        <p:spPr>
          <a:xfrm>
            <a:off x="7830678" y="5659066"/>
            <a:ext cx="1609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Polarimeter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81A8530-690F-0C1C-FB51-338840EF99FE}"/>
              </a:ext>
            </a:extLst>
          </p:cNvPr>
          <p:cNvSpPr txBox="1"/>
          <p:nvPr/>
        </p:nvSpPr>
        <p:spPr>
          <a:xfrm>
            <a:off x="9397474" y="5659066"/>
            <a:ext cx="1609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Focusing Lens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369A6BC-F5E7-C01B-8863-CCEA87247B0A}"/>
              </a:ext>
            </a:extLst>
          </p:cNvPr>
          <p:cNvCxnSpPr/>
          <p:nvPr/>
        </p:nvCxnSpPr>
        <p:spPr>
          <a:xfrm>
            <a:off x="6344433" y="1841025"/>
            <a:ext cx="663879" cy="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6240B9E-5CA5-62C5-65B9-AD8D0AD2F158}"/>
              </a:ext>
            </a:extLst>
          </p:cNvPr>
          <p:cNvCxnSpPr>
            <a:cxnSpLocks/>
          </p:cNvCxnSpPr>
          <p:nvPr/>
        </p:nvCxnSpPr>
        <p:spPr>
          <a:xfrm>
            <a:off x="6156542" y="3607496"/>
            <a:ext cx="1941535" cy="40762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85045595-6339-A9A9-1C46-A34E1205C4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2851" y="1182"/>
            <a:ext cx="1951239" cy="2113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7289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129A7-8C63-0A95-93A0-C7ACB1BA9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9230"/>
            <a:ext cx="10515600" cy="1325563"/>
          </a:xfrm>
        </p:spPr>
        <p:txBody>
          <a:bodyPr/>
          <a:lstStyle/>
          <a:p>
            <a:r>
              <a:rPr lang="en-US"/>
              <a:t>Engineering System Specifications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6EA40CB-27B6-0327-56B0-24AD750EC257}"/>
              </a:ext>
            </a:extLst>
          </p:cNvPr>
          <p:cNvGraphicFramePr>
            <a:graphicFrameLocks noGrp="1"/>
          </p:cNvGraphicFramePr>
          <p:nvPr/>
        </p:nvGraphicFramePr>
        <p:xfrm>
          <a:off x="838201" y="1394581"/>
          <a:ext cx="9294885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8295">
                  <a:extLst>
                    <a:ext uri="{9D8B030D-6E8A-4147-A177-3AD203B41FA5}">
                      <a16:colId xmlns:a16="http://schemas.microsoft.com/office/drawing/2014/main" val="2437214458"/>
                    </a:ext>
                  </a:extLst>
                </a:gridCol>
                <a:gridCol w="3098295">
                  <a:extLst>
                    <a:ext uri="{9D8B030D-6E8A-4147-A177-3AD203B41FA5}">
                      <a16:colId xmlns:a16="http://schemas.microsoft.com/office/drawing/2014/main" val="2001486239"/>
                    </a:ext>
                  </a:extLst>
                </a:gridCol>
                <a:gridCol w="3098295">
                  <a:extLst>
                    <a:ext uri="{9D8B030D-6E8A-4147-A177-3AD203B41FA5}">
                      <a16:colId xmlns:a16="http://schemas.microsoft.com/office/drawing/2014/main" val="1777880379"/>
                    </a:ext>
                  </a:extLst>
                </a:gridCol>
              </a:tblGrid>
              <a:tr h="318347"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/>
                        <a:t>Input Beam Parameters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31310149"/>
                  </a:ext>
                </a:extLst>
              </a:tr>
              <a:tr h="318347"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Parameter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Value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Units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4688664"/>
                  </a:ext>
                </a:extLst>
              </a:tr>
              <a:tr h="318347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Wavelength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1.2 – 2.1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µm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3588384"/>
                  </a:ext>
                </a:extLst>
              </a:tr>
              <a:tr h="318347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Maximum Power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 – 10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W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6463965"/>
                  </a:ext>
                </a:extLst>
              </a:tr>
              <a:tr h="318347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Minimum Power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 – 50 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err="1"/>
                        <a:t>mW</a:t>
                      </a:r>
                      <a:endParaRPr lang="en-US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0235917"/>
                  </a:ext>
                </a:extLst>
              </a:tr>
              <a:tr h="318347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Beam Diameter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4 – 35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mm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9146319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58170C3-1B61-B497-F42A-DA70BC7965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938453"/>
              </p:ext>
            </p:extLst>
          </p:nvPr>
        </p:nvGraphicFramePr>
        <p:xfrm>
          <a:off x="838200" y="3745896"/>
          <a:ext cx="9294885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8295">
                  <a:extLst>
                    <a:ext uri="{9D8B030D-6E8A-4147-A177-3AD203B41FA5}">
                      <a16:colId xmlns:a16="http://schemas.microsoft.com/office/drawing/2014/main" val="2437214458"/>
                    </a:ext>
                  </a:extLst>
                </a:gridCol>
                <a:gridCol w="3098295">
                  <a:extLst>
                    <a:ext uri="{9D8B030D-6E8A-4147-A177-3AD203B41FA5}">
                      <a16:colId xmlns:a16="http://schemas.microsoft.com/office/drawing/2014/main" val="2001486239"/>
                    </a:ext>
                  </a:extLst>
                </a:gridCol>
                <a:gridCol w="3098295">
                  <a:extLst>
                    <a:ext uri="{9D8B030D-6E8A-4147-A177-3AD203B41FA5}">
                      <a16:colId xmlns:a16="http://schemas.microsoft.com/office/drawing/2014/main" val="1777880379"/>
                    </a:ext>
                  </a:extLst>
                </a:gridCol>
              </a:tblGrid>
              <a:tr h="318347"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/>
                        <a:t>Measurement Parameters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93613831"/>
                  </a:ext>
                </a:extLst>
              </a:tr>
              <a:tr h="318347"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Parameter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Value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Units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4688664"/>
                  </a:ext>
                </a:extLst>
              </a:tr>
              <a:tr h="318347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Normalized Stokes Parameters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±0.05 for all Parameters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N/A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3588384"/>
                  </a:ext>
                </a:extLst>
              </a:tr>
              <a:tr h="318347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Wavelength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±1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nm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6463965"/>
                  </a:ext>
                </a:extLst>
              </a:tr>
              <a:tr h="318347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</a:t>
                      </a:r>
                      <a:r>
                        <a:rPr lang="en-US" baseline="30000"/>
                        <a:t>2</a:t>
                      </a:r>
                      <a:r>
                        <a:rPr lang="en-US" baseline="0"/>
                        <a:t> factor</a:t>
                      </a:r>
                      <a:endParaRPr lang="en-US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±0.1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N/A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235917"/>
                  </a:ext>
                </a:extLst>
              </a:tr>
              <a:tr h="318347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Beam Divergence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±10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µrad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9146319"/>
                  </a:ext>
                </a:extLst>
              </a:tr>
              <a:tr h="318347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Total Power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&lt; 5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% Error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0181351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0DF84549-F5A9-6635-505F-27450D8D9E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241" y="349"/>
            <a:ext cx="1951239" cy="2113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827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9E51F-E730-5C40-EB19-8D1AA63E0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Hardware Diagram</a:t>
            </a:r>
          </a:p>
        </p:txBody>
      </p:sp>
      <p:pic>
        <p:nvPicPr>
          <p:cNvPr id="4" name="Picture 3" descr="A diagram of a computer&#10;&#10;AI-generated content may be incorrect.">
            <a:extLst>
              <a:ext uri="{FF2B5EF4-FFF2-40B4-BE49-F238E27FC236}">
                <a16:creationId xmlns:a16="http://schemas.microsoft.com/office/drawing/2014/main" id="{5D80E756-8C94-2CC3-21AE-EFF9002F4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151" y="1708187"/>
            <a:ext cx="8913962" cy="44192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F7ACB8D-14A9-EC1B-6473-7B503E8B93D6}"/>
              </a:ext>
            </a:extLst>
          </p:cNvPr>
          <p:cNvSpPr txBox="1"/>
          <p:nvPr/>
        </p:nvSpPr>
        <p:spPr>
          <a:xfrm>
            <a:off x="821584" y="1726518"/>
            <a:ext cx="2750522" cy="42473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/>
              <a:t>Main PCB controls the motors and reads from the two photodiodes.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Live data is streamed through USB to a host PC.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The full system is powered through a 12V DC all power</a:t>
            </a:r>
            <a:br>
              <a:rPr lang="en-US"/>
            </a:br>
            <a:r>
              <a:rPr lang="en-US"/>
              <a:t>adapter and</a:t>
            </a:r>
            <a:br>
              <a:rPr lang="en-US"/>
            </a:br>
            <a:r>
              <a:rPr lang="en-US"/>
              <a:t>stepped down</a:t>
            </a:r>
            <a:br>
              <a:rPr lang="en-US"/>
            </a:br>
            <a:r>
              <a:rPr lang="en-US"/>
              <a:t>to fit each</a:t>
            </a:r>
            <a:br>
              <a:rPr lang="en-US"/>
            </a:br>
            <a:r>
              <a:rPr lang="en-US"/>
              <a:t>component's</a:t>
            </a:r>
            <a:br>
              <a:rPr lang="en-US"/>
            </a:br>
            <a:r>
              <a:rPr lang="en-US"/>
              <a:t>needs.</a:t>
            </a:r>
          </a:p>
          <a:p>
            <a:pPr marL="285750" indent="-285750">
              <a:buFont typeface="Arial"/>
              <a:buChar char="•"/>
            </a:pPr>
            <a:endParaRPr lang="en-US"/>
          </a:p>
        </p:txBody>
      </p:sp>
      <p:pic>
        <p:nvPicPr>
          <p:cNvPr id="6" name="Picture 5" descr="A person in a suit and tie&#10;&#10;AI-generated content may be incorrect.">
            <a:extLst>
              <a:ext uri="{FF2B5EF4-FFF2-40B4-BE49-F238E27FC236}">
                <a16:creationId xmlns:a16="http://schemas.microsoft.com/office/drawing/2014/main" id="{9A64EA5F-F36C-F6A8-478E-B61451804F9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" t="22014" r="-162" b="-21944"/>
          <a:stretch>
            <a:fillRect/>
          </a:stretch>
        </p:blipFill>
        <p:spPr>
          <a:xfrm>
            <a:off x="10457197" y="0"/>
            <a:ext cx="1734803" cy="2176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3212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EF894-A901-9E87-268E-4FE30E6E6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Motors: Steppers</a:t>
            </a:r>
          </a:p>
        </p:txBody>
      </p:sp>
      <p:pic>
        <p:nvPicPr>
          <p:cNvPr id="3" name="Picture 2" descr="A person in a suit and tie&#10;&#10;AI-generated content may be incorrect.">
            <a:extLst>
              <a:ext uri="{FF2B5EF4-FFF2-40B4-BE49-F238E27FC236}">
                <a16:creationId xmlns:a16="http://schemas.microsoft.com/office/drawing/2014/main" id="{34CFAC8C-D21F-86E2-FEB7-7886C0FEFC4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3" t="22014" r="-162" b="-21944"/>
          <a:stretch>
            <a:fillRect/>
          </a:stretch>
        </p:blipFill>
        <p:spPr>
          <a:xfrm>
            <a:off x="10457197" y="0"/>
            <a:ext cx="1734803" cy="2176083"/>
          </a:xfrm>
          <a:prstGeom prst="rect">
            <a:avLst/>
          </a:prstGeom>
        </p:spPr>
      </p:pic>
      <p:pic>
        <p:nvPicPr>
          <p:cNvPr id="3074" name="Picture 2" descr="STEPPERONLINE Short Body Nema 17 Bipolar Stepper Motor 1A 22.6oz.in/16Ncm DIY CNC Extruder">
            <a:extLst>
              <a:ext uri="{FF2B5EF4-FFF2-40B4-BE49-F238E27FC236}">
                <a16:creationId xmlns:a16="http://schemas.microsoft.com/office/drawing/2014/main" id="{5A195339-FD78-B4CF-78B9-B9F2E5FB51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68"/>
          <a:stretch>
            <a:fillRect/>
          </a:stretch>
        </p:blipFill>
        <p:spPr bwMode="auto">
          <a:xfrm>
            <a:off x="6647145" y="494778"/>
            <a:ext cx="2306638" cy="2782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Zeberoxyz 1PCS Mini Linear Rail Guide Slide Actuator T6x1 Lead Screw with NEMA11 Stepper Motor,50mm Effective Stroke Length for DIY CNC Router Parts X Y Z Linear (Size:50mm)">
            <a:extLst>
              <a:ext uri="{FF2B5EF4-FFF2-40B4-BE49-F238E27FC236}">
                <a16:creationId xmlns:a16="http://schemas.microsoft.com/office/drawing/2014/main" id="{E49D44CD-9FBD-FC50-0663-6E0D64A0E8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23" b="25248"/>
          <a:stretch>
            <a:fillRect/>
          </a:stretch>
        </p:blipFill>
        <p:spPr bwMode="auto">
          <a:xfrm>
            <a:off x="6810375" y="3581193"/>
            <a:ext cx="4972050" cy="2298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AB93C41-26C1-B82B-ED7B-7B75A3D48369}"/>
              </a:ext>
            </a:extLst>
          </p:cNvPr>
          <p:cNvSpPr txBox="1"/>
          <p:nvPr/>
        </p:nvSpPr>
        <p:spPr>
          <a:xfrm>
            <a:off x="970767" y="1640910"/>
            <a:ext cx="497205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Used 3 Stepper Motors in system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/>
              <a:t>Quarter Waveplate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/>
              <a:t>Beam Quality profile translation stage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/>
              <a:t>Michelson Interferometer mirror translation stage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Used Nema 17 Stepper for Quarter Waveplate rotation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Used Nema 13 Stepper Motor with integrated Stage for translation stages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All steppers run on a 12V supply and are controlled by the MCU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038444-675D-442D-3359-4F2B765D08C2}"/>
              </a:ext>
            </a:extLst>
          </p:cNvPr>
          <p:cNvSpPr txBox="1"/>
          <p:nvPr/>
        </p:nvSpPr>
        <p:spPr>
          <a:xfrm>
            <a:off x="9093896" y="2265963"/>
            <a:ext cx="16221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Nema 17 Stepper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A5A951-07FC-38A3-ECFC-FB5E0327C279}"/>
              </a:ext>
            </a:extLst>
          </p:cNvPr>
          <p:cNvSpPr txBox="1"/>
          <p:nvPr/>
        </p:nvSpPr>
        <p:spPr>
          <a:xfrm>
            <a:off x="7681467" y="5304773"/>
            <a:ext cx="2070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Nema 13 Stepper with Stage</a:t>
            </a:r>
          </a:p>
        </p:txBody>
      </p:sp>
    </p:spTree>
    <p:extLst>
      <p:ext uri="{BB962C8B-B14F-4D97-AF65-F5344CB8AC3E}">
        <p14:creationId xmlns:p14="http://schemas.microsoft.com/office/powerpoint/2010/main" val="1617460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4D667-6376-DE9E-5CBF-49A2FCCDA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Motors: DC Motors</a:t>
            </a:r>
          </a:p>
        </p:txBody>
      </p:sp>
      <p:pic>
        <p:nvPicPr>
          <p:cNvPr id="4098" name="Picture 2" descr="2Pcs DC 12V 30RPM N20 Encoder Motor High Torque 3-12V 7.5-3000RPM Geared DC Motor with Hall Sensor (12-30)">
            <a:extLst>
              <a:ext uri="{FF2B5EF4-FFF2-40B4-BE49-F238E27FC236}">
                <a16:creationId xmlns:a16="http://schemas.microsoft.com/office/drawing/2014/main" id="{F16D6B4E-D2FC-D429-3274-71427E234F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6855" y="1583890"/>
            <a:ext cx="3779990" cy="3779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person in a suit and tie&#10;&#10;AI-generated content may be incorrect.">
            <a:extLst>
              <a:ext uri="{FF2B5EF4-FFF2-40B4-BE49-F238E27FC236}">
                <a16:creationId xmlns:a16="http://schemas.microsoft.com/office/drawing/2014/main" id="{A9E84573-FBFD-07AD-4BD6-824BEF58D7A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" t="22014" r="-162" b="-21944"/>
          <a:stretch>
            <a:fillRect/>
          </a:stretch>
        </p:blipFill>
        <p:spPr>
          <a:xfrm>
            <a:off x="10457197" y="0"/>
            <a:ext cx="1734803" cy="217608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ED34AB8-3992-0321-3842-476EEF0AF4B3}"/>
              </a:ext>
            </a:extLst>
          </p:cNvPr>
          <p:cNvSpPr txBox="1"/>
          <p:nvPr/>
        </p:nvSpPr>
        <p:spPr>
          <a:xfrm>
            <a:off x="809678" y="1559819"/>
            <a:ext cx="5250996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/>
              <a:t>We are using two DC motors with encoder feedback and gear ratio reduction to execute beam profiling.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DC motors provide the constant speed required for the profiling calculations.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The speed can be monitored and controlled using a feedback loop inside the MCU to ensure the motors are spinning at a constant rate throughout the measurements.</a:t>
            </a:r>
          </a:p>
        </p:txBody>
      </p:sp>
    </p:spTree>
    <p:extLst>
      <p:ext uri="{BB962C8B-B14F-4D97-AF65-F5344CB8AC3E}">
        <p14:creationId xmlns:p14="http://schemas.microsoft.com/office/powerpoint/2010/main" val="7186445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D9540-6E97-E0F1-BB5C-F796CF3DE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07271-1B05-AE70-C58B-42B4F2719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Hardware Selection: Power Meter Head</a:t>
            </a:r>
          </a:p>
        </p:txBody>
      </p:sp>
      <p:sp>
        <p:nvSpPr>
          <p:cNvPr id="6" name="AutoShape 2" descr="Image 1 of 1">
            <a:extLst>
              <a:ext uri="{FF2B5EF4-FFF2-40B4-BE49-F238E27FC236}">
                <a16:creationId xmlns:a16="http://schemas.microsoft.com/office/drawing/2014/main" id="{20F06B80-6E21-60CE-5428-8BFD6D2D7D5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37722" y="970722"/>
            <a:ext cx="2610678" cy="2610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DC929439-B7B7-53E8-F93A-C30916D4F2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7508" y="1350625"/>
            <a:ext cx="5052391" cy="3039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47B578E-15B6-ECF3-CF17-E96A982336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9527" y="3429000"/>
            <a:ext cx="3033475" cy="30413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EA75415-79D9-8C3F-F12D-73E6C5175C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8911" y="1795"/>
            <a:ext cx="1951239" cy="21130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83BE34B-3E60-9561-0C54-0FC49CCFA191}"/>
              </a:ext>
            </a:extLst>
          </p:cNvPr>
          <p:cNvSpPr txBox="1"/>
          <p:nvPr/>
        </p:nvSpPr>
        <p:spPr>
          <a:xfrm>
            <a:off x="685800" y="1417320"/>
            <a:ext cx="362269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/>
              <a:t>Part Selected: </a:t>
            </a:r>
            <a:r>
              <a:rPr lang="en-US" sz="2000" b="1">
                <a:highlight>
                  <a:srgbClr val="FFFF00"/>
                </a:highlight>
              </a:rPr>
              <a:t>S148C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Pros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/>
              <a:t>5 mm diameter input aperture (much better than most photodiodes ~1mm</a:t>
            </a:r>
            <a:r>
              <a:rPr lang="en-US" sz="2000" baseline="30000"/>
              <a:t>2</a:t>
            </a:r>
            <a:r>
              <a:rPr lang="en-US" sz="2000"/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/>
              <a:t>Low Responsivity ~mA/W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Cons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err="1"/>
              <a:t>Dsub</a:t>
            </a:r>
            <a:r>
              <a:rPr lang="en-US" sz="2000"/>
              <a:t> Connector requires custom different connector for TIA board</a:t>
            </a:r>
          </a:p>
        </p:txBody>
      </p:sp>
    </p:spTree>
    <p:extLst>
      <p:ext uri="{BB962C8B-B14F-4D97-AF65-F5344CB8AC3E}">
        <p14:creationId xmlns:p14="http://schemas.microsoft.com/office/powerpoint/2010/main" val="30704929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82B22-25D1-5B7B-DD77-417BE6B94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F0791-116B-D349-B51C-EDBB1D0E6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Hardware Selection: Beam Splitter</a:t>
            </a:r>
          </a:p>
        </p:txBody>
      </p:sp>
      <p:sp>
        <p:nvSpPr>
          <p:cNvPr id="6" name="AutoShape 2" descr="Image 1 of 1">
            <a:extLst>
              <a:ext uri="{FF2B5EF4-FFF2-40B4-BE49-F238E27FC236}">
                <a16:creationId xmlns:a16="http://schemas.microsoft.com/office/drawing/2014/main" id="{5E945288-AFCB-456F-B087-5CEDAA1EBDB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37722" y="970722"/>
            <a:ext cx="2610678" cy="2610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9853BE2-E4FF-8C21-8850-57A8777510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1242" y="1230176"/>
            <a:ext cx="2414627" cy="2351224"/>
          </a:xfrm>
          <a:prstGeom prst="rect">
            <a:avLst/>
          </a:prstGeom>
        </p:spPr>
      </p:pic>
      <p:pic>
        <p:nvPicPr>
          <p:cNvPr id="1029" name="Picture 5">
            <a:extLst>
              <a:ext uri="{FF2B5EF4-FFF2-40B4-BE49-F238E27FC236}">
                <a16:creationId xmlns:a16="http://schemas.microsoft.com/office/drawing/2014/main" id="{1952AE78-B342-D587-7397-52F0A2972F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595" y="2478157"/>
            <a:ext cx="5326654" cy="3207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27AB4ED-8BCF-A2A3-F5B6-104B240BCC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8911" y="1795"/>
            <a:ext cx="1951239" cy="21130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BD5E0BE-F6A7-5631-6777-33BB752E7701}"/>
              </a:ext>
            </a:extLst>
          </p:cNvPr>
          <p:cNvSpPr txBox="1"/>
          <p:nvPr/>
        </p:nvSpPr>
        <p:spPr>
          <a:xfrm>
            <a:off x="838200" y="1415441"/>
            <a:ext cx="317534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/>
              <a:t>Part Selected: </a:t>
            </a:r>
            <a:r>
              <a:rPr lang="en-US" sz="2000" b="1">
                <a:highlight>
                  <a:srgbClr val="FFFF00"/>
                </a:highlight>
              </a:rPr>
              <a:t>UFBS0502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Pros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/>
              <a:t>Spans desired wavelength range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/>
              <a:t>Very good 50/50 split across full wavelength range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Cons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/>
              <a:t>Plate beamsplitters can have undesired ghost rays from surface reflections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/>
              <a:t>Only optimized for P-Polarization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D2536F-AC9D-0637-99B0-D6AC7EAAE530}"/>
              </a:ext>
            </a:extLst>
          </p:cNvPr>
          <p:cNvSpPr txBox="1"/>
          <p:nvPr/>
        </p:nvSpPr>
        <p:spPr>
          <a:xfrm>
            <a:off x="6939420" y="5749447"/>
            <a:ext cx="4256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Reflectance vs Transmission Spectrum</a:t>
            </a:r>
          </a:p>
        </p:txBody>
      </p:sp>
    </p:spTree>
    <p:extLst>
      <p:ext uri="{BB962C8B-B14F-4D97-AF65-F5344CB8AC3E}">
        <p14:creationId xmlns:p14="http://schemas.microsoft.com/office/powerpoint/2010/main" val="22667218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6F705-30F7-6D97-BF74-169E3CFB1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MCU Selection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98B5DD-0DCA-6680-B17E-82DCFF4338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35433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/>
              <a:t>STM32 was chosen over ESP32 mainly for its better ADC which is more accurate and linear.</a:t>
            </a:r>
          </a:p>
          <a:p>
            <a:r>
              <a:rPr lang="en-US" sz="2000"/>
              <a:t>Another advantage of STM32 is its native motor driving software which is important since we have multiple motors for this project.</a:t>
            </a:r>
          </a:p>
          <a:p>
            <a:r>
              <a:rPr lang="en-US" sz="2000"/>
              <a:t>The more standard microcontroller in the industry and overall more robust than the ESP32. 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F12B45B9-92ED-1E9E-F56E-B89BDD860037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155712166"/>
              </p:ext>
            </p:extLst>
          </p:nvPr>
        </p:nvGraphicFramePr>
        <p:xfrm>
          <a:off x="4533900" y="1295400"/>
          <a:ext cx="7431305" cy="48899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6800">
                  <a:extLst>
                    <a:ext uri="{9D8B030D-6E8A-4147-A177-3AD203B41FA5}">
                      <a16:colId xmlns:a16="http://schemas.microsoft.com/office/drawing/2014/main" val="159894905"/>
                    </a:ext>
                  </a:extLst>
                </a:gridCol>
                <a:gridCol w="2617403">
                  <a:extLst>
                    <a:ext uri="{9D8B030D-6E8A-4147-A177-3AD203B41FA5}">
                      <a16:colId xmlns:a16="http://schemas.microsoft.com/office/drawing/2014/main" val="1010206873"/>
                    </a:ext>
                  </a:extLst>
                </a:gridCol>
                <a:gridCol w="2477102">
                  <a:extLst>
                    <a:ext uri="{9D8B030D-6E8A-4147-A177-3AD203B41FA5}">
                      <a16:colId xmlns:a16="http://schemas.microsoft.com/office/drawing/2014/main" val="2966466133"/>
                    </a:ext>
                  </a:extLst>
                </a:gridCol>
              </a:tblGrid>
              <a:tr h="286950"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US" sz="1800" b="1" i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Feature</a:t>
                      </a:r>
                      <a:endParaRPr lang="en-US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71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US" sz="1800" b="1" i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STM32</a:t>
                      </a:r>
                      <a:endParaRPr lang="en-US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71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US" sz="1800" b="1" i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ESP32</a:t>
                      </a:r>
                      <a:endParaRPr lang="en-US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71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130452"/>
                  </a:ext>
                </a:extLst>
              </a:tr>
              <a:tr h="1147799"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  <a:buNone/>
                      </a:pPr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Reliable ADC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71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l" fontAlgn="base">
                        <a:lnSpc>
                          <a:spcPts val="2175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Known for linearity</a:t>
                      </a:r>
                      <a:endParaRPr lang="en-US" sz="1800" b="0" i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  <a:p>
                      <a:pPr marL="342900" lvl="0" indent="-342900" algn="l" fontAlgn="base">
                        <a:lnSpc>
                          <a:spcPts val="2175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16-24 ADC channels across 2-3 ADCs</a:t>
                      </a:r>
                      <a:endParaRPr lang="en-US" sz="1800" b="0" i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  <a:p>
                      <a:pPr marL="342900" lvl="0" indent="-342900" algn="l" fontAlgn="base">
                        <a:lnSpc>
                          <a:spcPts val="2175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Flexible DMA</a:t>
                      </a:r>
                      <a:endParaRPr lang="en-US" sz="1800" b="0" i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>
                    <a:lnL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71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l" fontAlgn="base">
                        <a:lnSpc>
                          <a:spcPts val="2175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Struggles with noise</a:t>
                      </a:r>
                      <a:endParaRPr lang="en-US" sz="1440" b="0" i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342900" lvl="0" indent="-342900" algn="l" fontAlgn="base">
                        <a:lnSpc>
                          <a:spcPts val="2175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18 ADC channels across 2 ADCs</a:t>
                      </a:r>
                      <a:endParaRPr lang="en-US" sz="1440" b="0" i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342900" lvl="0" indent="-342900" algn="l" fontAlgn="base">
                        <a:lnSpc>
                          <a:spcPts val="2175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DMA via digital control</a:t>
                      </a:r>
                      <a:endParaRPr lang="en-US" sz="1440" b="0" i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lnL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71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3865331"/>
                  </a:ext>
                </a:extLst>
              </a:tr>
              <a:tr h="1147799"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  <a:buNone/>
                      </a:pPr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Robust Motor Driving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l" fontAlgn="base">
                        <a:lnSpc>
                          <a:spcPts val="2175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Many GPIO with advanced timers</a:t>
                      </a:r>
                      <a:endParaRPr lang="en-US" sz="1800" b="0" i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  <a:p>
                      <a:pPr marL="342900" lvl="0" indent="-342900" algn="l" fontAlgn="base">
                        <a:lnSpc>
                          <a:spcPts val="2175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Native software support</a:t>
                      </a:r>
                      <a:endParaRPr lang="en-US" sz="1800" b="0" i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>
                    <a:lnL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l" fontAlgn="base">
                        <a:lnSpc>
                          <a:spcPts val="2175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Less advanced timers</a:t>
                      </a:r>
                      <a:endParaRPr lang="en-US" sz="1440" b="0" i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342900" lvl="0" indent="-342900" algn="l" fontAlgn="base">
                        <a:lnSpc>
                          <a:spcPts val="2175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Community libraries available for motor driving</a:t>
                      </a:r>
                      <a:endParaRPr lang="en-US" sz="1440" b="0" i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lnL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6528935"/>
                  </a:ext>
                </a:extLst>
              </a:tr>
              <a:tr h="504635"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  <a:buNone/>
                      </a:pPr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USB Support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  <a:buNone/>
                      </a:pPr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Native and robust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  <a:buNone/>
                      </a:pPr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Included + drivers required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>
                    <a:lnL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7217896"/>
                  </a:ext>
                </a:extLst>
              </a:tr>
              <a:tr h="504635"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  <a:buNone/>
                      </a:pPr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Additional Perks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  <a:buNone/>
                      </a:pPr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Industry standard microcontroller family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  <a:buNone/>
                      </a:pPr>
                      <a:r>
                        <a:rPr lang="en-US" sz="18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Many native wireless communications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7023354"/>
                  </a:ext>
                </a:extLst>
              </a:tr>
            </a:tbl>
          </a:graphicData>
        </a:graphic>
      </p:graphicFrame>
      <p:pic>
        <p:nvPicPr>
          <p:cNvPr id="6" name="Picture 5" descr="A person smiling for a picture&#10;&#10;AI-generated content may be incorrect.">
            <a:extLst>
              <a:ext uri="{FF2B5EF4-FFF2-40B4-BE49-F238E27FC236}">
                <a16:creationId xmlns:a16="http://schemas.microsoft.com/office/drawing/2014/main" id="{6DDCB567-0FF1-E457-D7CD-44E01C819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4946" y="75949"/>
            <a:ext cx="981176" cy="1173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119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60B18-164B-AC21-AFBC-76C3ECBB4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MCU Design</a:t>
            </a:r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35FDDA55-D43F-1967-E77E-59E8349DEE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582" y="706784"/>
            <a:ext cx="7775274" cy="5322957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721EF70-FEBF-5ECC-AF80-1AEEF7CD32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/>
              <a:t>The main PCB is</a:t>
            </a:r>
            <a:br>
              <a:rPr lang="en-US"/>
            </a:br>
            <a:r>
              <a:rPr lang="en-US"/>
              <a:t>designed to</a:t>
            </a:r>
            <a:br>
              <a:rPr lang="en-US"/>
            </a:br>
            <a:r>
              <a:rPr lang="en-US"/>
              <a:t>interface with</a:t>
            </a:r>
            <a:br>
              <a:rPr lang="en-US"/>
            </a:br>
            <a:r>
              <a:rPr lang="en-US"/>
              <a:t>the motors, sensors,</a:t>
            </a:r>
            <a:br>
              <a:rPr lang="en-US"/>
            </a:br>
            <a:r>
              <a:rPr lang="en-US"/>
              <a:t>and connect to a</a:t>
            </a:r>
            <a:br>
              <a:rPr lang="en-US"/>
            </a:br>
            <a:r>
              <a:rPr lang="en-US"/>
              <a:t>PC.</a:t>
            </a:r>
          </a:p>
          <a:p>
            <a:r>
              <a:rPr lang="en-US"/>
              <a:t>They schematic</a:t>
            </a:r>
            <a:br>
              <a:rPr lang="en-US"/>
            </a:br>
            <a:r>
              <a:rPr lang="en-US"/>
              <a:t>follows the</a:t>
            </a:r>
            <a:br>
              <a:rPr lang="en-US"/>
            </a:br>
            <a:r>
              <a:rPr lang="en-US"/>
              <a:t>recommendations</a:t>
            </a:r>
            <a:br>
              <a:rPr lang="en-US"/>
            </a:br>
            <a:r>
              <a:rPr lang="en-US"/>
              <a:t>from the STM32</a:t>
            </a:r>
            <a:br>
              <a:rPr lang="en-US"/>
            </a:br>
            <a:r>
              <a:rPr lang="en-US"/>
              <a:t>datasheet</a:t>
            </a:r>
          </a:p>
        </p:txBody>
      </p:sp>
      <p:pic>
        <p:nvPicPr>
          <p:cNvPr id="6" name="Picture 5" descr="A person in a suit and tie&#10;&#10;AI-generated content may be incorrect.">
            <a:extLst>
              <a:ext uri="{FF2B5EF4-FFF2-40B4-BE49-F238E27FC236}">
                <a16:creationId xmlns:a16="http://schemas.microsoft.com/office/drawing/2014/main" id="{7B1E49BE-0BDC-D88C-A5C8-D57A395195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" t="22014" r="-162" b="-21944"/>
          <a:stretch>
            <a:fillRect/>
          </a:stretch>
        </p:blipFill>
        <p:spPr>
          <a:xfrm>
            <a:off x="10457197" y="0"/>
            <a:ext cx="1734803" cy="2176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4609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CF6548-9D25-CBA0-91CF-1C534810A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34451-AC36-4EDE-42F0-E504EA9CD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MCU Design</a:t>
            </a:r>
          </a:p>
        </p:txBody>
      </p:sp>
      <p:pic>
        <p:nvPicPr>
          <p:cNvPr id="4" name="Content Placeholder 3" descr="A close up of a circuit board&#10;&#10;AI-generated content may be incorrect.">
            <a:extLst>
              <a:ext uri="{FF2B5EF4-FFF2-40B4-BE49-F238E27FC236}">
                <a16:creationId xmlns:a16="http://schemas.microsoft.com/office/drawing/2014/main" id="{699D9CD1-7997-6FA0-2550-D70C0DBAEB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27054" y="1713186"/>
            <a:ext cx="6203580" cy="4779485"/>
          </a:xfrm>
          <a:prstGeom prst="rect">
            <a:avLst/>
          </a:prstGeom>
        </p:spPr>
      </p:pic>
      <p:pic>
        <p:nvPicPr>
          <p:cNvPr id="3" name="Picture 2" descr="A person in a suit and tie&#10;&#10;AI-generated content may be incorrect.">
            <a:extLst>
              <a:ext uri="{FF2B5EF4-FFF2-40B4-BE49-F238E27FC236}">
                <a16:creationId xmlns:a16="http://schemas.microsoft.com/office/drawing/2014/main" id="{B98150D9-A7FF-F665-8C1C-68136026BD9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" t="22014" r="-162" b="-21944"/>
          <a:stretch>
            <a:fillRect/>
          </a:stretch>
        </p:blipFill>
        <p:spPr>
          <a:xfrm>
            <a:off x="10457197" y="0"/>
            <a:ext cx="1734803" cy="21760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42AC934-C3F0-2D07-FF94-470871E74C76}"/>
              </a:ext>
            </a:extLst>
          </p:cNvPr>
          <p:cNvSpPr txBox="1"/>
          <p:nvPr/>
        </p:nvSpPr>
        <p:spPr>
          <a:xfrm>
            <a:off x="619164" y="1619354"/>
            <a:ext cx="4536575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/>
              <a:t>The Main board layout is designed to be modular and accessible.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The three motor drivers and two voltage regulators connect directly onto the board via header pins.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JST connectors are used for the TIA pins to ensure a firm connection</a:t>
            </a:r>
          </a:p>
        </p:txBody>
      </p:sp>
    </p:spTree>
    <p:extLst>
      <p:ext uri="{BB962C8B-B14F-4D97-AF65-F5344CB8AC3E}">
        <p14:creationId xmlns:p14="http://schemas.microsoft.com/office/powerpoint/2010/main" val="22377759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211-13-01 NEMA Frame Stepper Motors Lin Engineering | Electromate Inc">
            <a:extLst>
              <a:ext uri="{FF2B5EF4-FFF2-40B4-BE49-F238E27FC236}">
                <a16:creationId xmlns:a16="http://schemas.microsoft.com/office/drawing/2014/main" id="{C8A2D866-209D-AE55-0B69-8EB4327CA5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162" y="3603270"/>
            <a:ext cx="3173895" cy="31738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AA25C0-E2D0-0285-FDB4-130AC8F45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Motor Driver Design</a:t>
            </a:r>
          </a:p>
        </p:txBody>
      </p:sp>
      <p:pic>
        <p:nvPicPr>
          <p:cNvPr id="4" name="Content Placeholder 3" descr="A diagram of a circuit&#10;&#10;AI-generated content may be incorrect.">
            <a:extLst>
              <a:ext uri="{FF2B5EF4-FFF2-40B4-BE49-F238E27FC236}">
                <a16:creationId xmlns:a16="http://schemas.microsoft.com/office/drawing/2014/main" id="{B02F2502-73DE-8A71-0DC6-C4B33DDDDB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105222" y="3912237"/>
            <a:ext cx="7244521" cy="2556289"/>
          </a:xfrm>
          <a:prstGeom prst="rect">
            <a:avLst/>
          </a:prstGeom>
        </p:spPr>
      </p:pic>
      <p:pic>
        <p:nvPicPr>
          <p:cNvPr id="5" name="Picture 4" descr="A computer chip on a red background&#10;&#10;AI-generated content may be incorrect.">
            <a:extLst>
              <a:ext uri="{FF2B5EF4-FFF2-40B4-BE49-F238E27FC236}">
                <a16:creationId xmlns:a16="http://schemas.microsoft.com/office/drawing/2014/main" id="{4E0F5C0D-FFD9-5D3E-A51F-114904C9B0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4110" y="730887"/>
            <a:ext cx="4638675" cy="31813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30BE67-D704-0A36-7B8B-C59808C9F631}"/>
              </a:ext>
            </a:extLst>
          </p:cNvPr>
          <p:cNvSpPr txBox="1"/>
          <p:nvPr/>
        </p:nvSpPr>
        <p:spPr>
          <a:xfrm>
            <a:off x="622352" y="1932573"/>
            <a:ext cx="5839747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/>
              <a:t>The stepper motor drivers utilizes the TI made DRV8825 chip.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The board is designed to fit onto the main PCB via header pins.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The circuit is laid out as recommended by the DRV8825 datasheet.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7381F8-7540-BBF9-6A65-C9F044E17063}"/>
              </a:ext>
            </a:extLst>
          </p:cNvPr>
          <p:cNvSpPr txBox="1"/>
          <p:nvPr/>
        </p:nvSpPr>
        <p:spPr>
          <a:xfrm>
            <a:off x="375741" y="6083796"/>
            <a:ext cx="318296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NEMA 13 stepper motor</a:t>
            </a:r>
          </a:p>
        </p:txBody>
      </p:sp>
      <p:pic>
        <p:nvPicPr>
          <p:cNvPr id="9" name="Picture 8" descr="A person in a suit and tie&#10;&#10;AI-generated content may be incorrect.">
            <a:extLst>
              <a:ext uri="{FF2B5EF4-FFF2-40B4-BE49-F238E27FC236}">
                <a16:creationId xmlns:a16="http://schemas.microsoft.com/office/drawing/2014/main" id="{1999513D-2CBA-3A22-9324-D0F5AEFE846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3" t="22014" r="-162" b="-21944"/>
          <a:stretch>
            <a:fillRect/>
          </a:stretch>
        </p:blipFill>
        <p:spPr>
          <a:xfrm>
            <a:off x="10457197" y="0"/>
            <a:ext cx="1734803" cy="2176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2653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339CC-1EA8-2B50-A552-1BB51DF38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683696" cy="1325563"/>
          </a:xfrm>
        </p:spPr>
        <p:txBody>
          <a:bodyPr/>
          <a:lstStyle/>
          <a:p>
            <a:r>
              <a:rPr lang="en-US"/>
              <a:t>Photodiode TIA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753114-5934-54C8-F346-AACA8714A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915427" cy="4351338"/>
          </a:xfrm>
        </p:spPr>
        <p:txBody>
          <a:bodyPr/>
          <a:lstStyle/>
          <a:p>
            <a:r>
              <a:rPr lang="en-US"/>
              <a:t>Simple Extended </a:t>
            </a:r>
            <a:r>
              <a:rPr lang="en-US" err="1"/>
              <a:t>InGaAs</a:t>
            </a:r>
            <a:r>
              <a:rPr lang="en-US"/>
              <a:t> Photodiode (800 – 2600nm Spectral Range)</a:t>
            </a:r>
          </a:p>
          <a:p>
            <a:r>
              <a:rPr lang="en-US"/>
              <a:t>OPA129 Op Amp used for its low noise features</a:t>
            </a:r>
          </a:p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912320-1D5D-113E-F88D-F5A044DADE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01" y="674774"/>
            <a:ext cx="6354099" cy="45751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7063AEC-0F78-6047-5B98-07E60EB1B2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2851" y="1182"/>
            <a:ext cx="1951239" cy="2113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7635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EA873-A776-87BC-2D99-A564F11B8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Variable Gain TIA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E2B656-7C5E-8072-D5B1-5D8A1ED0E3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81597" cy="4351338"/>
          </a:xfrm>
        </p:spPr>
        <p:txBody>
          <a:bodyPr>
            <a:normAutofit lnSpcReduction="10000"/>
          </a:bodyPr>
          <a:lstStyle/>
          <a:p>
            <a:r>
              <a:rPr lang="en-US"/>
              <a:t>Uses ADG1211 voltage-controlled switches to enable the MCU to control the feedback resistance of the TIA</a:t>
            </a:r>
          </a:p>
          <a:p>
            <a:r>
              <a:rPr lang="en-US"/>
              <a:t>Four feedback resistors wired in parallel each connected to a switch of the ADG1211</a:t>
            </a:r>
          </a:p>
          <a:p>
            <a:pPr lvl="1"/>
            <a:r>
              <a:rPr lang="en-US"/>
              <a:t>R1 = 1.3 </a:t>
            </a:r>
            <a:r>
              <a:rPr lang="en-US" err="1"/>
              <a:t>k</a:t>
            </a:r>
            <a:r>
              <a:rPr lang="en-US" err="1">
                <a:latin typeface="Aptos" panose="020B0004020202020204" pitchFamily="34" charset="0"/>
              </a:rPr>
              <a:t>Ω</a:t>
            </a:r>
            <a:endParaRPr lang="en-US">
              <a:latin typeface="Aptos" panose="020B0004020202020204" pitchFamily="34" charset="0"/>
            </a:endParaRPr>
          </a:p>
          <a:p>
            <a:pPr lvl="1"/>
            <a:r>
              <a:rPr lang="en-US">
                <a:latin typeface="Aptos" panose="020B0004020202020204" pitchFamily="34" charset="0"/>
              </a:rPr>
              <a:t>R2 = 13 </a:t>
            </a:r>
            <a:r>
              <a:rPr lang="en-US" err="1">
                <a:latin typeface="Aptos" panose="020B0004020202020204" pitchFamily="34" charset="0"/>
              </a:rPr>
              <a:t>kΩ</a:t>
            </a:r>
            <a:endParaRPr lang="en-US">
              <a:latin typeface="Aptos" panose="020B0004020202020204" pitchFamily="34" charset="0"/>
            </a:endParaRPr>
          </a:p>
          <a:p>
            <a:pPr lvl="1"/>
            <a:r>
              <a:rPr lang="en-US">
                <a:latin typeface="Aptos" panose="020B0004020202020204" pitchFamily="34" charset="0"/>
              </a:rPr>
              <a:t>R3 = 130 </a:t>
            </a:r>
            <a:r>
              <a:rPr lang="en-US" err="1">
                <a:latin typeface="Aptos" panose="020B0004020202020204" pitchFamily="34" charset="0"/>
              </a:rPr>
              <a:t>kΩ</a:t>
            </a:r>
            <a:endParaRPr lang="en-US">
              <a:latin typeface="Aptos" panose="020B0004020202020204" pitchFamily="34" charset="0"/>
            </a:endParaRPr>
          </a:p>
          <a:p>
            <a:pPr lvl="1"/>
            <a:r>
              <a:rPr lang="en-US">
                <a:latin typeface="Aptos" panose="020B0004020202020204" pitchFamily="34" charset="0"/>
              </a:rPr>
              <a:t>R4 = 1.3 MΩ</a:t>
            </a:r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9CCCC3C-CD3F-C21D-B472-4D5C4A01F7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6685" y="2646711"/>
            <a:ext cx="4653794" cy="36413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59D5C26-0671-724C-3EDB-11A73C4C33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51" t="11261" r="20050" b="13358"/>
          <a:stretch>
            <a:fillRect/>
          </a:stretch>
        </p:blipFill>
        <p:spPr>
          <a:xfrm>
            <a:off x="7184741" y="179757"/>
            <a:ext cx="2877901" cy="25991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A1BC5C-DAC0-F973-E798-9C3DF0232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2851" y="1182"/>
            <a:ext cx="1951239" cy="2113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1471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84DF55BE-B4AB-4BA1-BDE1-E9F7FB3F1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P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5C7CCE-6E77-3AAC-81E3-A04C9DA57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539578"/>
            <a:ext cx="5981278" cy="168463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Software Selection 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57A49B9C-843D-B8E4-4189-E4DC4F324C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1" y="2409568"/>
            <a:ext cx="5155778" cy="369055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/>
              <a:t>Our choice of Embedded C as the programming language allows for precise ADC timing, DMA, motor control and deterministic behavior. </a:t>
            </a:r>
          </a:p>
          <a:p>
            <a:r>
              <a:rPr lang="en-US" sz="2000"/>
              <a:t>The main reason of using Python as our main PC GUI programming language is because it allows for a scalable GUI for system control and data analysis. </a:t>
            </a:r>
          </a:p>
          <a:p>
            <a:r>
              <a:rPr lang="en-US" sz="2000"/>
              <a:t>Additionally able to create nice looking plots for data visualization. </a:t>
            </a:r>
          </a:p>
          <a:p>
            <a:endParaRPr lang="en-US" sz="2000"/>
          </a:p>
        </p:txBody>
      </p:sp>
      <p:pic>
        <p:nvPicPr>
          <p:cNvPr id="6" name="Picture 5" descr="A person smiling for a picture&#10;&#10;AI-generated content may be incorrect.">
            <a:extLst>
              <a:ext uri="{FF2B5EF4-FFF2-40B4-BE49-F238E27FC236}">
                <a16:creationId xmlns:a16="http://schemas.microsoft.com/office/drawing/2014/main" id="{23615B70-7816-EF4A-3872-5A0ECFD3DC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6485" y="97756"/>
            <a:ext cx="1150551" cy="1422949"/>
          </a:xfrm>
          <a:prstGeom prst="rect">
            <a:avLst/>
          </a:prstGeom>
        </p:spPr>
      </p:pic>
      <p:graphicFrame>
        <p:nvGraphicFramePr>
          <p:cNvPr id="14" name="Content Placeholder 13">
            <a:extLst>
              <a:ext uri="{FF2B5EF4-FFF2-40B4-BE49-F238E27FC236}">
                <a16:creationId xmlns:a16="http://schemas.microsoft.com/office/drawing/2014/main" id="{ED32520E-4F03-705B-62B5-555AB08B130B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94425206"/>
              </p:ext>
            </p:extLst>
          </p:nvPr>
        </p:nvGraphicFramePr>
        <p:xfrm>
          <a:off x="6096000" y="2286000"/>
          <a:ext cx="6050671" cy="39110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0638">
                  <a:extLst>
                    <a:ext uri="{9D8B030D-6E8A-4147-A177-3AD203B41FA5}">
                      <a16:colId xmlns:a16="http://schemas.microsoft.com/office/drawing/2014/main" val="3593080103"/>
                    </a:ext>
                  </a:extLst>
                </a:gridCol>
                <a:gridCol w="1503680">
                  <a:extLst>
                    <a:ext uri="{9D8B030D-6E8A-4147-A177-3AD203B41FA5}">
                      <a16:colId xmlns:a16="http://schemas.microsoft.com/office/drawing/2014/main" val="3055789647"/>
                    </a:ext>
                  </a:extLst>
                </a:gridCol>
                <a:gridCol w="2006553">
                  <a:extLst>
                    <a:ext uri="{9D8B030D-6E8A-4147-A177-3AD203B41FA5}">
                      <a16:colId xmlns:a16="http://schemas.microsoft.com/office/drawing/2014/main" val="616566832"/>
                    </a:ext>
                  </a:extLst>
                </a:gridCol>
                <a:gridCol w="1229800">
                  <a:extLst>
                    <a:ext uri="{9D8B030D-6E8A-4147-A177-3AD203B41FA5}">
                      <a16:colId xmlns:a16="http://schemas.microsoft.com/office/drawing/2014/main" val="2227565644"/>
                    </a:ext>
                  </a:extLst>
                </a:gridCol>
              </a:tblGrid>
              <a:tr h="827113"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US" sz="1300" b="1" i="0">
                          <a:solidFill>
                            <a:srgbClr val="FFFFFF"/>
                          </a:solidFill>
                          <a:effectLst/>
                          <a:latin typeface="Aptos"/>
                        </a:rPr>
                        <a:t>Layer</a:t>
                      </a:r>
                    </a:p>
                  </a:txBody>
                  <a:tcPr marL="67825" marR="67825" marT="33913" marB="33913">
                    <a:lnL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71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US" sz="1300" b="1" i="0">
                          <a:solidFill>
                            <a:srgbClr val="FFFFFF"/>
                          </a:solidFill>
                          <a:effectLst/>
                          <a:latin typeface="Aptos"/>
                        </a:rPr>
                        <a:t>Option</a:t>
                      </a:r>
                    </a:p>
                  </a:txBody>
                  <a:tcPr marL="67825" marR="67825" marT="33913" marB="33913">
                    <a:lnL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71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ts val="2175"/>
                        </a:lnSpc>
                        <a:buNone/>
                      </a:pPr>
                      <a:r>
                        <a:rPr lang="en-US" sz="1300" b="1" i="0">
                          <a:solidFill>
                            <a:srgbClr val="FFFFFF"/>
                          </a:solidFill>
                          <a:effectLst/>
                          <a:latin typeface="Aptos"/>
                        </a:rPr>
                        <a:t>Performance/Real Time</a:t>
                      </a:r>
                      <a:endParaRPr lang="en-US" sz="1300"/>
                    </a:p>
                  </a:txBody>
                  <a:tcPr marL="67825" marR="67825" marT="33913" marB="33913">
                    <a:lnL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71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US" sz="1300" b="1" i="0">
                          <a:solidFill>
                            <a:srgbClr val="FFFFFF"/>
                          </a:solidFill>
                          <a:effectLst/>
                          <a:latin typeface="Aptos"/>
                        </a:rPr>
                        <a:t>Hardware Access</a:t>
                      </a:r>
                    </a:p>
                  </a:txBody>
                  <a:tcPr marL="67825" marR="67825" marT="33913" marB="33913">
                    <a:lnL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71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059668"/>
                  </a:ext>
                </a:extLst>
              </a:tr>
              <a:tr h="827113"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US" sz="13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Embedded Firmware</a:t>
                      </a:r>
                    </a:p>
                  </a:txBody>
                  <a:tcPr marL="67825" marR="67825" marT="33913" marB="33913">
                    <a:lnL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71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D0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US" sz="13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Embedded C</a:t>
                      </a:r>
                      <a:endParaRPr lang="en-US" sz="13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7825" marR="67825" marT="33913" marB="33913">
                    <a:lnL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71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US" sz="13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Highest</a:t>
                      </a:r>
                    </a:p>
                  </a:txBody>
                  <a:tcPr marL="67825" marR="67825" marT="33913" marB="33913">
                    <a:lnL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71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US" sz="13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Full</a:t>
                      </a:r>
                    </a:p>
                  </a:txBody>
                  <a:tcPr marL="67825" marR="67825" marT="33913" marB="33913">
                    <a:lnL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71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5533268"/>
                  </a:ext>
                </a:extLst>
              </a:tr>
              <a:tr h="461014"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US" sz="13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Embedded Firmware</a:t>
                      </a:r>
                    </a:p>
                  </a:txBody>
                  <a:tcPr marL="67825" marR="67825" marT="33913" marB="33913">
                    <a:lnL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US" sz="13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MicroPython</a:t>
                      </a:r>
                      <a:endParaRPr lang="en-US" sz="1300" b="0" i="0" err="1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67825" marR="67825" marT="33913" marB="33913">
                    <a:lnL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US" sz="13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Low</a:t>
                      </a:r>
                    </a:p>
                  </a:txBody>
                  <a:tcPr marL="67825" marR="67825" marT="33913" marB="33913">
                    <a:lnL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US" sz="13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Limited</a:t>
                      </a:r>
                    </a:p>
                  </a:txBody>
                  <a:tcPr marL="67825" marR="67825" marT="33913" marB="33913">
                    <a:lnL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3844425"/>
                  </a:ext>
                </a:extLst>
              </a:tr>
              <a:tr h="827113"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US" sz="13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PC GUI / Analysis</a:t>
                      </a:r>
                      <a:endParaRPr lang="en-US" sz="1300" b="0" i="0" err="1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67825" marR="67825" marT="33913" marB="33913">
                    <a:lnL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US" sz="13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PySide6(Qt)</a:t>
                      </a:r>
                    </a:p>
                  </a:txBody>
                  <a:tcPr marL="67825" marR="67825" marT="33913" marB="33913">
                    <a:lnL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US" sz="13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High </a:t>
                      </a:r>
                    </a:p>
                  </a:txBody>
                  <a:tcPr marL="67825" marR="67825" marT="33913" marB="33913">
                    <a:lnL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US" sz="13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Indirect (USB)</a:t>
                      </a:r>
                    </a:p>
                  </a:txBody>
                  <a:tcPr marL="67825" marR="67825" marT="33913" marB="33913">
                    <a:lnL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0899415"/>
                  </a:ext>
                </a:extLst>
              </a:tr>
              <a:tr h="827113"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US" sz="13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PC GUI / Analysis</a:t>
                      </a:r>
                    </a:p>
                  </a:txBody>
                  <a:tcPr marL="67825" marR="67825" marT="33913" marB="33913">
                    <a:lnL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US" sz="13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Tkinter</a:t>
                      </a:r>
                      <a:endParaRPr lang="en-US" sz="1300" b="0" i="0" err="1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67825" marR="67825" marT="33913" marB="33913">
                    <a:lnL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US" sz="13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Low-Moderate</a:t>
                      </a:r>
                    </a:p>
                  </a:txBody>
                  <a:tcPr marL="67825" marR="67825" marT="33913" marB="33913">
                    <a:lnL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2175"/>
                        </a:lnSpc>
                        <a:buNone/>
                      </a:pPr>
                      <a:r>
                        <a:rPr lang="en-US" sz="13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Indirect</a:t>
                      </a:r>
                    </a:p>
                  </a:txBody>
                  <a:tcPr marL="67825" marR="67825" marT="33913" marB="33913">
                    <a:lnL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11705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24866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A9042-B89A-0BC4-CBE9-36340D3DF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Embedded Firmware: </a:t>
            </a:r>
            <a:br>
              <a:rPr lang="en-US" sz="4000"/>
            </a:br>
            <a:r>
              <a:rPr lang="en-US" sz="4000"/>
              <a:t>Software Flowchart</a:t>
            </a:r>
          </a:p>
        </p:txBody>
      </p:sp>
      <p:pic>
        <p:nvPicPr>
          <p:cNvPr id="4" name="Content Placeholder 3" descr="A diagram of a process&#10;&#10;AI-generated content may be incorrect.">
            <a:extLst>
              <a:ext uri="{FF2B5EF4-FFF2-40B4-BE49-F238E27FC236}">
                <a16:creationId xmlns:a16="http://schemas.microsoft.com/office/drawing/2014/main" id="{23079EC9-0D37-CF3E-A1FD-A0035E854B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94777" y="85726"/>
            <a:ext cx="4793044" cy="655969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884DBAE-C026-F9DB-1108-F63523A997C5}"/>
              </a:ext>
            </a:extLst>
          </p:cNvPr>
          <p:cNvSpPr txBox="1"/>
          <p:nvPr/>
        </p:nvSpPr>
        <p:spPr>
          <a:xfrm>
            <a:off x="680719" y="1808479"/>
            <a:ext cx="6238240" cy="394518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/>
              <a:t>System initializes STM32 peripherals(ADC, DMA, timers, motors, USB)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/>
              <a:t>Firmware waits for measurement plan selection from GUI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/>
              <a:t>Selected plan configures scan parameters and calibration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/>
              <a:t>Closed-loop measurement process:</a:t>
            </a:r>
          </a:p>
          <a:p>
            <a:pPr marL="742950" lvl="1" indent="-285750">
              <a:lnSpc>
                <a:spcPct val="90000"/>
              </a:lnSpc>
              <a:spcBef>
                <a:spcPts val="500"/>
              </a:spcBef>
              <a:buFont typeface="Courier New,monospace"/>
              <a:buChar char="o"/>
            </a:pPr>
            <a:r>
              <a:rPr lang="en-US"/>
              <a:t>Motion control (stages/optics)</a:t>
            </a:r>
          </a:p>
          <a:p>
            <a:pPr marL="742950" lvl="1" indent="-285750">
              <a:lnSpc>
                <a:spcPct val="90000"/>
              </a:lnSpc>
              <a:spcBef>
                <a:spcPts val="500"/>
              </a:spcBef>
              <a:buFont typeface="Courier New,monospace"/>
              <a:buChar char="o"/>
            </a:pPr>
            <a:r>
              <a:rPr lang="en-US"/>
              <a:t>Sensor data acquisition (ADC + DMA)</a:t>
            </a:r>
          </a:p>
          <a:p>
            <a:pPr marL="742950" lvl="1" indent="-285750">
              <a:lnSpc>
                <a:spcPct val="90000"/>
              </a:lnSpc>
              <a:spcBef>
                <a:spcPts val="500"/>
              </a:spcBef>
              <a:buFont typeface="Courier New,monospace"/>
              <a:buChar char="o"/>
            </a:pPr>
            <a:r>
              <a:rPr lang="en-US"/>
              <a:t>Real-time signal processing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/>
              <a:t>Processed data is streamed to GUI for visualization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/>
              <a:t>Final beam parameters computed and system returns to idle</a:t>
            </a:r>
          </a:p>
          <a:p>
            <a:pPr algn="l"/>
            <a:endParaRPr lang="en-US"/>
          </a:p>
        </p:txBody>
      </p:sp>
      <p:pic>
        <p:nvPicPr>
          <p:cNvPr id="5" name="Picture 4" descr="A person smiling for a picture&#10;&#10;AI-generated content may be incorrect.">
            <a:extLst>
              <a:ext uri="{FF2B5EF4-FFF2-40B4-BE49-F238E27FC236}">
                <a16:creationId xmlns:a16="http://schemas.microsoft.com/office/drawing/2014/main" id="{832708BA-6A3E-089D-6FC9-F1CD456712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6485" y="97756"/>
            <a:ext cx="1150551" cy="1422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8872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D786E-5235-8BCF-51A0-95FEF68D2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GUI: Software Flowchart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88719B-A960-26D9-0D80-540C48C381C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 fontScale="70000" lnSpcReduction="20000"/>
          </a:bodyPr>
          <a:lstStyle/>
          <a:p>
            <a:r>
              <a:rPr lang="en-US"/>
              <a:t>Once the application is started it initializes the GUI and loads up the defaults.</a:t>
            </a:r>
          </a:p>
          <a:p>
            <a:r>
              <a:rPr lang="en-US"/>
              <a:t>It should automatically search for a serial communication port to attempt connection to. </a:t>
            </a:r>
          </a:p>
          <a:p>
            <a:r>
              <a:rPr lang="en-US"/>
              <a:t>If success, main screen is shown and you are able to select the measurement system (or automatically run all measurements systems in order).</a:t>
            </a:r>
          </a:p>
          <a:p>
            <a:r>
              <a:rPr lang="en-US"/>
              <a:t>Once measurement system is selected GUI sends commands to start the measurement workflow scripts on STM32.</a:t>
            </a:r>
          </a:p>
          <a:p>
            <a:r>
              <a:rPr lang="en-US"/>
              <a:t>And in turn data collection is sent back to GUI for data processing</a:t>
            </a:r>
          </a:p>
        </p:txBody>
      </p:sp>
      <p:pic>
        <p:nvPicPr>
          <p:cNvPr id="11" name="Content Placeholder 10" descr="A diagram of a program&#10;&#10;AI-generated content may be incorrect.">
            <a:extLst>
              <a:ext uri="{FF2B5EF4-FFF2-40B4-BE49-F238E27FC236}">
                <a16:creationId xmlns:a16="http://schemas.microsoft.com/office/drawing/2014/main" id="{503DFCF0-E7CC-233E-2D73-2478C20D6CC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49288" y="524649"/>
            <a:ext cx="5840325" cy="5810289"/>
          </a:xfrm>
          <a:prstGeom prst="rect">
            <a:avLst/>
          </a:prstGeom>
        </p:spPr>
      </p:pic>
      <p:pic>
        <p:nvPicPr>
          <p:cNvPr id="13" name="Picture 12" descr="A person smiling for a picture&#10;&#10;AI-generated content may be incorrect.">
            <a:extLst>
              <a:ext uri="{FF2B5EF4-FFF2-40B4-BE49-F238E27FC236}">
                <a16:creationId xmlns:a16="http://schemas.microsoft.com/office/drawing/2014/main" id="{D34555A9-57E0-A877-90EB-69F90978CD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6485" y="97756"/>
            <a:ext cx="1150551" cy="1422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8064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D678C-11A7-163A-CA9E-FE0B52A88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Problems and Troubleshooting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210FE1-5D10-41B7-C5FB-4AFE614EFA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6907696" cy="4351338"/>
          </a:xfrm>
        </p:spPr>
        <p:txBody>
          <a:bodyPr/>
          <a:lstStyle/>
          <a:p>
            <a:r>
              <a:rPr lang="en-US"/>
              <a:t>General</a:t>
            </a:r>
          </a:p>
          <a:p>
            <a:pPr lvl="1"/>
            <a:r>
              <a:rPr lang="en-US"/>
              <a:t>Hardware Acquisition Delays</a:t>
            </a:r>
          </a:p>
          <a:p>
            <a:pPr lvl="1"/>
            <a:r>
              <a:rPr lang="en-US"/>
              <a:t>Alignment</a:t>
            </a:r>
          </a:p>
          <a:p>
            <a:r>
              <a:rPr lang="en-US"/>
              <a:t>Electrical</a:t>
            </a:r>
          </a:p>
          <a:p>
            <a:pPr lvl="1"/>
            <a:r>
              <a:rPr lang="en-US"/>
              <a:t>TIA Nonlinearity</a:t>
            </a:r>
          </a:p>
          <a:p>
            <a:pPr lvl="1"/>
            <a:r>
              <a:rPr lang="en-US"/>
              <a:t>MCU Stepper driver</a:t>
            </a:r>
          </a:p>
          <a:p>
            <a:r>
              <a:rPr lang="en-US"/>
              <a:t>Software</a:t>
            </a:r>
          </a:p>
          <a:p>
            <a:pPr lvl="1"/>
            <a:r>
              <a:rPr lang="en-US"/>
              <a:t>Beam Profile Timing</a:t>
            </a:r>
          </a:p>
          <a:p>
            <a:pPr lvl="1"/>
            <a:r>
              <a:rPr lang="en-US"/>
              <a:t>Noise Filtering (especially for beam profiling)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1684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14FAC-D903-B377-C67E-B95F66B55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8182"/>
            <a:ext cx="10515600" cy="1325563"/>
          </a:xfrm>
        </p:spPr>
        <p:txBody>
          <a:bodyPr/>
          <a:lstStyle/>
          <a:p>
            <a:r>
              <a:rPr lang="en-US"/>
              <a:t>Work Distribution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29CB26B-62E6-5645-CAF8-F4DD37D7DD8F}"/>
              </a:ext>
            </a:extLst>
          </p:cNvPr>
          <p:cNvGraphicFramePr>
            <a:graphicFrameLocks noGrp="1"/>
          </p:cNvGraphicFramePr>
          <p:nvPr/>
        </p:nvGraphicFramePr>
        <p:xfrm>
          <a:off x="511629" y="1116715"/>
          <a:ext cx="9731222" cy="54389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65611">
                  <a:extLst>
                    <a:ext uri="{9D8B030D-6E8A-4147-A177-3AD203B41FA5}">
                      <a16:colId xmlns:a16="http://schemas.microsoft.com/office/drawing/2014/main" val="3181089010"/>
                    </a:ext>
                  </a:extLst>
                </a:gridCol>
                <a:gridCol w="4865611">
                  <a:extLst>
                    <a:ext uri="{9D8B030D-6E8A-4147-A177-3AD203B41FA5}">
                      <a16:colId xmlns:a16="http://schemas.microsoft.com/office/drawing/2014/main" val="3557880311"/>
                    </a:ext>
                  </a:extLst>
                </a:gridCol>
              </a:tblGrid>
              <a:tr h="533035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Photonics Engineering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Responsibilities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05834588"/>
                  </a:ext>
                </a:extLst>
              </a:tr>
              <a:tr h="1166021"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Zachary Andreasen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Project Lead</a:t>
                      </a:r>
                    </a:p>
                    <a:p>
                      <a:pPr algn="ctr"/>
                      <a:r>
                        <a:rPr lang="en-US"/>
                        <a:t>Optical Alignment</a:t>
                      </a:r>
                    </a:p>
                    <a:p>
                      <a:pPr algn="ctr"/>
                      <a:r>
                        <a:rPr lang="en-US"/>
                        <a:t>Polarimeter, Michelson, M</a:t>
                      </a:r>
                      <a:r>
                        <a:rPr lang="en-US" baseline="30000"/>
                        <a:t>2</a:t>
                      </a:r>
                      <a:r>
                        <a:rPr lang="en-US"/>
                        <a:t> System Design</a:t>
                      </a:r>
                    </a:p>
                    <a:p>
                      <a:pPr algn="ctr"/>
                      <a:r>
                        <a:rPr lang="en-US"/>
                        <a:t>Photodiode Selection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44650517"/>
                  </a:ext>
                </a:extLst>
              </a:tr>
              <a:tr h="470787"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Electrical Engineering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>
                          <a:solidFill>
                            <a:schemeClr val="bg1"/>
                          </a:solidFill>
                        </a:rPr>
                        <a:t>Responsibilities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6347830"/>
                  </a:ext>
                </a:extLst>
              </a:tr>
              <a:tr h="947966"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Tee Cunningham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MCU Selection + Design</a:t>
                      </a:r>
                    </a:p>
                    <a:p>
                      <a:pPr algn="ctr"/>
                      <a:r>
                        <a:rPr lang="en-US"/>
                        <a:t>Motor/Motor Driver Selection + Design</a:t>
                      </a:r>
                    </a:p>
                    <a:p>
                      <a:pPr algn="ctr"/>
                      <a:r>
                        <a:rPr lang="en-US"/>
                        <a:t>Power Supply Design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1097801"/>
                  </a:ext>
                </a:extLst>
              </a:tr>
              <a:tr h="663576"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Zachary Andreasen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Michelson TIA Design</a:t>
                      </a:r>
                    </a:p>
                    <a:p>
                      <a:pPr algn="ctr"/>
                      <a:r>
                        <a:rPr lang="en-US"/>
                        <a:t>Power Meter Variable TIA Design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50251938"/>
                  </a:ext>
                </a:extLst>
              </a:tr>
              <a:tr h="446127"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Computer Engineering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>
                          <a:solidFill>
                            <a:schemeClr val="bg1"/>
                          </a:solidFill>
                        </a:rPr>
                        <a:t>Responsibilities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182362"/>
                  </a:ext>
                </a:extLst>
              </a:tr>
              <a:tr h="672003"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Lynzie Smith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GUI Software architecture + Implementation</a:t>
                      </a:r>
                    </a:p>
                    <a:p>
                      <a:pPr algn="ctr"/>
                      <a:r>
                        <a:rPr lang="en-US"/>
                        <a:t>Serial Communication Integration</a:t>
                      </a:r>
                    </a:p>
                    <a:p>
                      <a:pPr algn="ctr"/>
                      <a:r>
                        <a:rPr lang="en-US"/>
                        <a:t>STM32 Firmware</a:t>
                      </a:r>
                    </a:p>
                    <a:p>
                      <a:pPr algn="ctr"/>
                      <a:r>
                        <a:rPr lang="en-US"/>
                        <a:t>Website Design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3263781"/>
                  </a:ext>
                </a:extLst>
              </a:tr>
            </a:tbl>
          </a:graphicData>
        </a:graphic>
      </p:graphicFrame>
      <p:pic>
        <p:nvPicPr>
          <p:cNvPr id="3" name="Picture 2" descr="A person in a suit and tie&#10;&#10;AI-generated content may be incorrect.">
            <a:extLst>
              <a:ext uri="{FF2B5EF4-FFF2-40B4-BE49-F238E27FC236}">
                <a16:creationId xmlns:a16="http://schemas.microsoft.com/office/drawing/2014/main" id="{FAB9CCC9-51EF-28CC-6617-FE8F451643C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3" t="22014" r="-162" b="-21944"/>
          <a:stretch>
            <a:fillRect/>
          </a:stretch>
        </p:blipFill>
        <p:spPr>
          <a:xfrm>
            <a:off x="10457197" y="0"/>
            <a:ext cx="1734803" cy="2176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8874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A4C1E-D326-06C8-4CEA-45937DD1F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1DB0D5-B172-9162-A0B9-DC25CDE8F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1800"/>
              <a:t>B. Schaefer, E. Collett, R. Smyth, D. Barrett, and B. Fraher, “Measuring the Stokes polarization parameters,” </a:t>
            </a:r>
            <a:r>
              <a:rPr lang="en-US" sz="1800" i="1"/>
              <a:t>Am. J. Phys.</a:t>
            </a:r>
            <a:r>
              <a:rPr lang="en-US" sz="1800"/>
              <a:t>, vol. 75, no. 2, pp. 163–168, Feb. 2007, </a:t>
            </a:r>
            <a:r>
              <a:rPr lang="en-US" sz="1800" err="1"/>
              <a:t>doi</a:t>
            </a:r>
            <a:r>
              <a:rPr lang="en-US" sz="1800"/>
              <a:t>: 10.1119/1.2386162.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/>
              <a:t>R. </a:t>
            </a:r>
            <a:r>
              <a:rPr lang="en-US" sz="1800" err="1"/>
              <a:t>Paschotta</a:t>
            </a:r>
            <a:r>
              <a:rPr lang="en-US" sz="1800"/>
              <a:t>, “M</a:t>
            </a:r>
            <a:r>
              <a:rPr lang="en-US" sz="1800" baseline="30000"/>
              <a:t>2</a:t>
            </a:r>
            <a:r>
              <a:rPr lang="en-US" sz="1800"/>
              <a:t> factor – M squared, laser beam, quality factor, beam divergence, caustic, ISO Standard 11146.” Accessed: Sep. 05, 2025. [Online]. Available: https://www.rp-photonics.com/m2_factor.html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/>
              <a:t>Edmund Optics, “Gaussian Beam Propagation | Edmund Optics Knowledge Center.” [Online]. Available: https://www.edmundoptics.com/knowledge-center/application-notes/lasers/gaussian-beam-propagation/</a:t>
            </a:r>
          </a:p>
        </p:txBody>
      </p:sp>
    </p:spTree>
    <p:extLst>
      <p:ext uri="{BB962C8B-B14F-4D97-AF65-F5344CB8AC3E}">
        <p14:creationId xmlns:p14="http://schemas.microsoft.com/office/powerpoint/2010/main" val="39712060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28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Laser Beam Characterizer</vt:lpstr>
      <vt:lpstr>Motivation and Background</vt:lpstr>
      <vt:lpstr>Goals</vt:lpstr>
      <vt:lpstr>Objectives: Measuring Polarization</vt:lpstr>
      <vt:lpstr>Objectives: Measure Wavelength</vt:lpstr>
      <vt:lpstr>Objectives: Measure M2 Factor</vt:lpstr>
      <vt:lpstr>Objectives: Measure Divergence</vt:lpstr>
      <vt:lpstr>Optical Schematic Drawing</vt:lpstr>
      <vt:lpstr>Full System Layout: 2 Layers</vt:lpstr>
      <vt:lpstr>Full System</vt:lpstr>
      <vt:lpstr>Engineering System Specifications</vt:lpstr>
      <vt:lpstr>Hardware Diagram</vt:lpstr>
      <vt:lpstr>Motors: Steppers</vt:lpstr>
      <vt:lpstr>Motors: DC Motors</vt:lpstr>
      <vt:lpstr>Hardware Selection: Power Meter Head</vt:lpstr>
      <vt:lpstr>Hardware Selection: Beam Splitter</vt:lpstr>
      <vt:lpstr>MCU Selection </vt:lpstr>
      <vt:lpstr>MCU Design</vt:lpstr>
      <vt:lpstr>MCU Design</vt:lpstr>
      <vt:lpstr>Motor Driver Design</vt:lpstr>
      <vt:lpstr>Photodiode TIA Design</vt:lpstr>
      <vt:lpstr>Variable Gain TIA Design</vt:lpstr>
      <vt:lpstr>Software Selection </vt:lpstr>
      <vt:lpstr>Embedded Firmware:  Software Flowchart</vt:lpstr>
      <vt:lpstr>GUI: Software Flowchart </vt:lpstr>
      <vt:lpstr>Problems and Troubleshooting</vt:lpstr>
      <vt:lpstr>Work Distribution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Laser Beam Characterizer</dc:title>
  <dc:creator/>
  <cp:revision>1</cp:revision>
  <dcterms:created xsi:type="dcterms:W3CDTF">2026-04-14T16:57:49Z</dcterms:created>
  <dcterms:modified xsi:type="dcterms:W3CDTF">2026-04-20T03:45:53Z</dcterms:modified>
</cp:coreProperties>
</file>